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 id="2147483663" r:id="rId5"/>
  </p:sldMasterIdLst>
  <p:notesMasterIdLst>
    <p:notesMasterId r:id="rId6"/>
  </p:notesMasterIdLst>
  <p:sldIdLst>
    <p:sldId id="256" r:id="rId7"/>
  </p:sldIdLst>
  <p:sldSz cy="32918400" cx="32918400"/>
  <p:notesSz cx="6858000" cy="9144000"/>
  <p:embeddedFontLst>
    <p:embeddedFont>
      <p:font typeface="Nunito"/>
      <p:regular r:id="rId8"/>
      <p:bold r:id="rId9"/>
      <p:italic r:id="rId10"/>
      <p:boldItalic r:id="rId11"/>
    </p:embeddedFont>
    <p:embeddedFont>
      <p:font typeface="Century Gothic"/>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368">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368" orient="horz"/>
        <p:guide pos="10368"/>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Nunito-boldItalic.fntdata"/><Relationship Id="rId10" Type="http://schemas.openxmlformats.org/officeDocument/2006/relationships/font" Target="fonts/Nunito-italic.fntdata"/><Relationship Id="rId13" Type="http://schemas.openxmlformats.org/officeDocument/2006/relationships/font" Target="fonts/CenturyGothic-bold.fntdata"/><Relationship Id="rId12" Type="http://schemas.openxmlformats.org/officeDocument/2006/relationships/font" Target="fonts/CenturyGothic-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Nunito-bold.fntdata"/><Relationship Id="rId15" Type="http://schemas.openxmlformats.org/officeDocument/2006/relationships/font" Target="fonts/CenturyGothic-boldItalic.fntdata"/><Relationship Id="rId14" Type="http://schemas.openxmlformats.org/officeDocument/2006/relationships/font" Target="fonts/CenturyGothic-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font" Target="fonts/Nuni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714816" y="685800"/>
            <a:ext cx="3429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251a5120a4_0_59:notes"/>
          <p:cNvSpPr/>
          <p:nvPr>
            <p:ph idx="2" type="sldImg"/>
          </p:nvPr>
        </p:nvSpPr>
        <p:spPr>
          <a:xfrm>
            <a:off x="1143228" y="685796"/>
            <a:ext cx="4572000" cy="3428700"/>
          </a:xfrm>
          <a:custGeom>
            <a:rect b="b" l="l" r="r" t="t"/>
            <a:pathLst>
              <a:path extrusionOk="0" h="120000" w="120000">
                <a:moveTo>
                  <a:pt x="0" y="0"/>
                </a:moveTo>
                <a:lnTo>
                  <a:pt x="120000" y="0"/>
                </a:lnTo>
                <a:lnTo>
                  <a:pt x="120000" y="120000"/>
                </a:lnTo>
                <a:lnTo>
                  <a:pt x="0" y="120000"/>
                </a:lnTo>
                <a:close/>
              </a:path>
            </a:pathLst>
          </a:custGeom>
        </p:spPr>
      </p:sp>
      <p:sp>
        <p:nvSpPr>
          <p:cNvPr id="75" name="Google Shape;75;g1251a5120a4_0_59:notes"/>
          <p:cNvSpPr txBox="1"/>
          <p:nvPr>
            <p:ph idx="1" type="body"/>
          </p:nvPr>
        </p:nvSpPr>
        <p:spPr>
          <a:xfrm>
            <a:off x="685795" y="4343377"/>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122150" y="4765280"/>
            <a:ext cx="30674100" cy="13136700"/>
          </a:xfrm>
          <a:prstGeom prst="rect">
            <a:avLst/>
          </a:prstGeom>
        </p:spPr>
        <p:txBody>
          <a:bodyPr anchorCtr="0" anchor="b" bIns="414450" lIns="414450" spcFirstLastPara="1" rIns="414450" wrap="square" tIns="414450">
            <a:normAutofit/>
          </a:bodyPr>
          <a:lstStyle>
            <a:lvl1pPr lvl="0" algn="ctr">
              <a:spcBef>
                <a:spcPts val="0"/>
              </a:spcBef>
              <a:spcAft>
                <a:spcPts val="0"/>
              </a:spcAft>
              <a:buSzPts val="23600"/>
              <a:buNone/>
              <a:defRPr sz="23600"/>
            </a:lvl1pPr>
            <a:lvl2pPr lvl="1" algn="ctr">
              <a:spcBef>
                <a:spcPts val="0"/>
              </a:spcBef>
              <a:spcAft>
                <a:spcPts val="0"/>
              </a:spcAft>
              <a:buSzPts val="23600"/>
              <a:buNone/>
              <a:defRPr sz="23600"/>
            </a:lvl2pPr>
            <a:lvl3pPr lvl="2" algn="ctr">
              <a:spcBef>
                <a:spcPts val="0"/>
              </a:spcBef>
              <a:spcAft>
                <a:spcPts val="0"/>
              </a:spcAft>
              <a:buSzPts val="23600"/>
              <a:buNone/>
              <a:defRPr sz="23600"/>
            </a:lvl3pPr>
            <a:lvl4pPr lvl="3" algn="ctr">
              <a:spcBef>
                <a:spcPts val="0"/>
              </a:spcBef>
              <a:spcAft>
                <a:spcPts val="0"/>
              </a:spcAft>
              <a:buSzPts val="23600"/>
              <a:buNone/>
              <a:defRPr sz="23600"/>
            </a:lvl4pPr>
            <a:lvl5pPr lvl="4" algn="ctr">
              <a:spcBef>
                <a:spcPts val="0"/>
              </a:spcBef>
              <a:spcAft>
                <a:spcPts val="0"/>
              </a:spcAft>
              <a:buSzPts val="23600"/>
              <a:buNone/>
              <a:defRPr sz="23600"/>
            </a:lvl5pPr>
            <a:lvl6pPr lvl="5" algn="ctr">
              <a:spcBef>
                <a:spcPts val="0"/>
              </a:spcBef>
              <a:spcAft>
                <a:spcPts val="0"/>
              </a:spcAft>
              <a:buSzPts val="23600"/>
              <a:buNone/>
              <a:defRPr sz="23600"/>
            </a:lvl6pPr>
            <a:lvl7pPr lvl="6" algn="ctr">
              <a:spcBef>
                <a:spcPts val="0"/>
              </a:spcBef>
              <a:spcAft>
                <a:spcPts val="0"/>
              </a:spcAft>
              <a:buSzPts val="23600"/>
              <a:buNone/>
              <a:defRPr sz="23600"/>
            </a:lvl7pPr>
            <a:lvl8pPr lvl="7" algn="ctr">
              <a:spcBef>
                <a:spcPts val="0"/>
              </a:spcBef>
              <a:spcAft>
                <a:spcPts val="0"/>
              </a:spcAft>
              <a:buSzPts val="23600"/>
              <a:buNone/>
              <a:defRPr sz="23600"/>
            </a:lvl8pPr>
            <a:lvl9pPr lvl="8" algn="ctr">
              <a:spcBef>
                <a:spcPts val="0"/>
              </a:spcBef>
              <a:spcAft>
                <a:spcPts val="0"/>
              </a:spcAft>
              <a:buSzPts val="23600"/>
              <a:buNone/>
              <a:defRPr sz="23600"/>
            </a:lvl9pPr>
          </a:lstStyle>
          <a:p/>
        </p:txBody>
      </p:sp>
      <p:sp>
        <p:nvSpPr>
          <p:cNvPr id="11" name="Google Shape;11;p2"/>
          <p:cNvSpPr txBox="1"/>
          <p:nvPr>
            <p:ph idx="1" type="subTitle"/>
          </p:nvPr>
        </p:nvSpPr>
        <p:spPr>
          <a:xfrm>
            <a:off x="1122120" y="18138400"/>
            <a:ext cx="30674100" cy="5072700"/>
          </a:xfrm>
          <a:prstGeom prst="rect">
            <a:avLst/>
          </a:prstGeom>
        </p:spPr>
        <p:txBody>
          <a:bodyPr anchorCtr="0" anchor="t" bIns="414450" lIns="414450" spcFirstLastPara="1" rIns="414450" wrap="square" tIns="414450">
            <a:normAutofit/>
          </a:bodyPr>
          <a:lstStyle>
            <a:lvl1pPr lvl="0" algn="ctr">
              <a:lnSpc>
                <a:spcPct val="100000"/>
              </a:lnSpc>
              <a:spcBef>
                <a:spcPts val="0"/>
              </a:spcBef>
              <a:spcAft>
                <a:spcPts val="0"/>
              </a:spcAft>
              <a:buSzPts val="12700"/>
              <a:buNone/>
              <a:defRPr sz="12700"/>
            </a:lvl1pPr>
            <a:lvl2pPr lvl="1" algn="ctr">
              <a:lnSpc>
                <a:spcPct val="100000"/>
              </a:lnSpc>
              <a:spcBef>
                <a:spcPts val="0"/>
              </a:spcBef>
              <a:spcAft>
                <a:spcPts val="0"/>
              </a:spcAft>
              <a:buSzPts val="12700"/>
              <a:buNone/>
              <a:defRPr sz="12700"/>
            </a:lvl2pPr>
            <a:lvl3pPr lvl="2" algn="ctr">
              <a:lnSpc>
                <a:spcPct val="100000"/>
              </a:lnSpc>
              <a:spcBef>
                <a:spcPts val="0"/>
              </a:spcBef>
              <a:spcAft>
                <a:spcPts val="0"/>
              </a:spcAft>
              <a:buSzPts val="12700"/>
              <a:buNone/>
              <a:defRPr sz="12700"/>
            </a:lvl3pPr>
            <a:lvl4pPr lvl="3" algn="ctr">
              <a:lnSpc>
                <a:spcPct val="100000"/>
              </a:lnSpc>
              <a:spcBef>
                <a:spcPts val="0"/>
              </a:spcBef>
              <a:spcAft>
                <a:spcPts val="0"/>
              </a:spcAft>
              <a:buSzPts val="12700"/>
              <a:buNone/>
              <a:defRPr sz="12700"/>
            </a:lvl4pPr>
            <a:lvl5pPr lvl="4" algn="ctr">
              <a:lnSpc>
                <a:spcPct val="100000"/>
              </a:lnSpc>
              <a:spcBef>
                <a:spcPts val="0"/>
              </a:spcBef>
              <a:spcAft>
                <a:spcPts val="0"/>
              </a:spcAft>
              <a:buSzPts val="12700"/>
              <a:buNone/>
              <a:defRPr sz="12700"/>
            </a:lvl5pPr>
            <a:lvl6pPr lvl="5" algn="ctr">
              <a:lnSpc>
                <a:spcPct val="100000"/>
              </a:lnSpc>
              <a:spcBef>
                <a:spcPts val="0"/>
              </a:spcBef>
              <a:spcAft>
                <a:spcPts val="0"/>
              </a:spcAft>
              <a:buSzPts val="12700"/>
              <a:buNone/>
              <a:defRPr sz="12700"/>
            </a:lvl6pPr>
            <a:lvl7pPr lvl="6" algn="ctr">
              <a:lnSpc>
                <a:spcPct val="100000"/>
              </a:lnSpc>
              <a:spcBef>
                <a:spcPts val="0"/>
              </a:spcBef>
              <a:spcAft>
                <a:spcPts val="0"/>
              </a:spcAft>
              <a:buSzPts val="12700"/>
              <a:buNone/>
              <a:defRPr sz="12700"/>
            </a:lvl7pPr>
            <a:lvl8pPr lvl="7" algn="ctr">
              <a:lnSpc>
                <a:spcPct val="100000"/>
              </a:lnSpc>
              <a:spcBef>
                <a:spcPts val="0"/>
              </a:spcBef>
              <a:spcAft>
                <a:spcPts val="0"/>
              </a:spcAft>
              <a:buSzPts val="12700"/>
              <a:buNone/>
              <a:defRPr sz="12700"/>
            </a:lvl8pPr>
            <a:lvl9pPr lvl="8" algn="ctr">
              <a:lnSpc>
                <a:spcPct val="100000"/>
              </a:lnSpc>
              <a:spcBef>
                <a:spcPts val="0"/>
              </a:spcBef>
              <a:spcAft>
                <a:spcPts val="0"/>
              </a:spcAft>
              <a:buSzPts val="12700"/>
              <a:buNone/>
              <a:defRPr sz="12700"/>
            </a:lvl9pPr>
          </a:lstStyle>
          <a:p/>
        </p:txBody>
      </p:sp>
      <p:sp>
        <p:nvSpPr>
          <p:cNvPr id="12" name="Google Shape;12;p2"/>
          <p:cNvSpPr txBox="1"/>
          <p:nvPr>
            <p:ph idx="12" type="sldNum"/>
          </p:nvPr>
        </p:nvSpPr>
        <p:spPr>
          <a:xfrm>
            <a:off x="30500848" y="29844588"/>
            <a:ext cx="1975200" cy="2519100"/>
          </a:xfrm>
          <a:prstGeom prst="rect">
            <a:avLst/>
          </a:prstGeom>
        </p:spPr>
        <p:txBody>
          <a:bodyPr anchorCtr="0" anchor="ctr" bIns="414450" lIns="414450" spcFirstLastPara="1" rIns="414450" wrap="square" tIns="414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122120" y="7079200"/>
            <a:ext cx="30674100" cy="12566400"/>
          </a:xfrm>
          <a:prstGeom prst="rect">
            <a:avLst/>
          </a:prstGeom>
        </p:spPr>
        <p:txBody>
          <a:bodyPr anchorCtr="0" anchor="b" bIns="414450" lIns="414450" spcFirstLastPara="1" rIns="414450" wrap="square" tIns="414450">
            <a:normAutofit/>
          </a:bodyPr>
          <a:lstStyle>
            <a:lvl1pPr lvl="0" algn="ctr">
              <a:spcBef>
                <a:spcPts val="0"/>
              </a:spcBef>
              <a:spcAft>
                <a:spcPts val="0"/>
              </a:spcAft>
              <a:buSzPts val="54400"/>
              <a:buNone/>
              <a:defRPr sz="54400"/>
            </a:lvl1pPr>
            <a:lvl2pPr lvl="1" algn="ctr">
              <a:spcBef>
                <a:spcPts val="0"/>
              </a:spcBef>
              <a:spcAft>
                <a:spcPts val="0"/>
              </a:spcAft>
              <a:buSzPts val="54400"/>
              <a:buNone/>
              <a:defRPr sz="54400"/>
            </a:lvl2pPr>
            <a:lvl3pPr lvl="2" algn="ctr">
              <a:spcBef>
                <a:spcPts val="0"/>
              </a:spcBef>
              <a:spcAft>
                <a:spcPts val="0"/>
              </a:spcAft>
              <a:buSzPts val="54400"/>
              <a:buNone/>
              <a:defRPr sz="54400"/>
            </a:lvl3pPr>
            <a:lvl4pPr lvl="3" algn="ctr">
              <a:spcBef>
                <a:spcPts val="0"/>
              </a:spcBef>
              <a:spcAft>
                <a:spcPts val="0"/>
              </a:spcAft>
              <a:buSzPts val="54400"/>
              <a:buNone/>
              <a:defRPr sz="54400"/>
            </a:lvl4pPr>
            <a:lvl5pPr lvl="4" algn="ctr">
              <a:spcBef>
                <a:spcPts val="0"/>
              </a:spcBef>
              <a:spcAft>
                <a:spcPts val="0"/>
              </a:spcAft>
              <a:buSzPts val="54400"/>
              <a:buNone/>
              <a:defRPr sz="54400"/>
            </a:lvl5pPr>
            <a:lvl6pPr lvl="5" algn="ctr">
              <a:spcBef>
                <a:spcPts val="0"/>
              </a:spcBef>
              <a:spcAft>
                <a:spcPts val="0"/>
              </a:spcAft>
              <a:buSzPts val="54400"/>
              <a:buNone/>
              <a:defRPr sz="54400"/>
            </a:lvl6pPr>
            <a:lvl7pPr lvl="6" algn="ctr">
              <a:spcBef>
                <a:spcPts val="0"/>
              </a:spcBef>
              <a:spcAft>
                <a:spcPts val="0"/>
              </a:spcAft>
              <a:buSzPts val="54400"/>
              <a:buNone/>
              <a:defRPr sz="54400"/>
            </a:lvl7pPr>
            <a:lvl8pPr lvl="7" algn="ctr">
              <a:spcBef>
                <a:spcPts val="0"/>
              </a:spcBef>
              <a:spcAft>
                <a:spcPts val="0"/>
              </a:spcAft>
              <a:buSzPts val="54400"/>
              <a:buNone/>
              <a:defRPr sz="54400"/>
            </a:lvl8pPr>
            <a:lvl9pPr lvl="8" algn="ctr">
              <a:spcBef>
                <a:spcPts val="0"/>
              </a:spcBef>
              <a:spcAft>
                <a:spcPts val="0"/>
              </a:spcAft>
              <a:buSzPts val="54400"/>
              <a:buNone/>
              <a:defRPr sz="54400"/>
            </a:lvl9pPr>
          </a:lstStyle>
          <a:p>
            <a:r>
              <a:t>xx%</a:t>
            </a:r>
          </a:p>
        </p:txBody>
      </p:sp>
      <p:sp>
        <p:nvSpPr>
          <p:cNvPr id="46" name="Google Shape;46;p11"/>
          <p:cNvSpPr txBox="1"/>
          <p:nvPr>
            <p:ph idx="1" type="body"/>
          </p:nvPr>
        </p:nvSpPr>
        <p:spPr>
          <a:xfrm>
            <a:off x="1122120" y="20174240"/>
            <a:ext cx="30674100" cy="8325000"/>
          </a:xfrm>
          <a:prstGeom prst="rect">
            <a:avLst/>
          </a:prstGeom>
        </p:spPr>
        <p:txBody>
          <a:bodyPr anchorCtr="0" anchor="t" bIns="414450" lIns="414450" spcFirstLastPara="1" rIns="414450" wrap="square" tIns="414450">
            <a:normAutofit/>
          </a:bodyPr>
          <a:lstStyle>
            <a:lvl1pPr indent="-749300" lvl="0" marL="457200" algn="ctr">
              <a:spcBef>
                <a:spcPts val="0"/>
              </a:spcBef>
              <a:spcAft>
                <a:spcPts val="0"/>
              </a:spcAft>
              <a:buSzPts val="8200"/>
              <a:buChar char="●"/>
              <a:defRPr/>
            </a:lvl1pPr>
            <a:lvl2pPr indent="-628650" lvl="1" marL="914400" algn="ctr">
              <a:spcBef>
                <a:spcPts val="0"/>
              </a:spcBef>
              <a:spcAft>
                <a:spcPts val="0"/>
              </a:spcAft>
              <a:buSzPts val="6300"/>
              <a:buChar char="○"/>
              <a:defRPr/>
            </a:lvl2pPr>
            <a:lvl3pPr indent="-628650" lvl="2" marL="1371600" algn="ctr">
              <a:spcBef>
                <a:spcPts val="0"/>
              </a:spcBef>
              <a:spcAft>
                <a:spcPts val="0"/>
              </a:spcAft>
              <a:buSzPts val="6300"/>
              <a:buChar char="■"/>
              <a:defRPr/>
            </a:lvl3pPr>
            <a:lvl4pPr indent="-628650" lvl="3" marL="1828800" algn="ctr">
              <a:spcBef>
                <a:spcPts val="0"/>
              </a:spcBef>
              <a:spcAft>
                <a:spcPts val="0"/>
              </a:spcAft>
              <a:buSzPts val="6300"/>
              <a:buChar char="●"/>
              <a:defRPr/>
            </a:lvl4pPr>
            <a:lvl5pPr indent="-628650" lvl="4" marL="2286000" algn="ctr">
              <a:spcBef>
                <a:spcPts val="0"/>
              </a:spcBef>
              <a:spcAft>
                <a:spcPts val="0"/>
              </a:spcAft>
              <a:buSzPts val="6300"/>
              <a:buChar char="○"/>
              <a:defRPr/>
            </a:lvl5pPr>
            <a:lvl6pPr indent="-628650" lvl="5" marL="2743200" algn="ctr">
              <a:spcBef>
                <a:spcPts val="0"/>
              </a:spcBef>
              <a:spcAft>
                <a:spcPts val="0"/>
              </a:spcAft>
              <a:buSzPts val="6300"/>
              <a:buChar char="■"/>
              <a:defRPr/>
            </a:lvl6pPr>
            <a:lvl7pPr indent="-628650" lvl="6" marL="3200400" algn="ctr">
              <a:spcBef>
                <a:spcPts val="0"/>
              </a:spcBef>
              <a:spcAft>
                <a:spcPts val="0"/>
              </a:spcAft>
              <a:buSzPts val="6300"/>
              <a:buChar char="●"/>
              <a:defRPr/>
            </a:lvl7pPr>
            <a:lvl8pPr indent="-628650" lvl="7" marL="3657600" algn="ctr">
              <a:spcBef>
                <a:spcPts val="0"/>
              </a:spcBef>
              <a:spcAft>
                <a:spcPts val="0"/>
              </a:spcAft>
              <a:buSzPts val="6300"/>
              <a:buChar char="○"/>
              <a:defRPr/>
            </a:lvl8pPr>
            <a:lvl9pPr indent="-628650" lvl="8" marL="4114800" algn="ctr">
              <a:spcBef>
                <a:spcPts val="0"/>
              </a:spcBef>
              <a:spcAft>
                <a:spcPts val="0"/>
              </a:spcAft>
              <a:buSzPts val="6300"/>
              <a:buChar char="■"/>
              <a:defRPr/>
            </a:lvl9pPr>
          </a:lstStyle>
          <a:p/>
        </p:txBody>
      </p:sp>
      <p:sp>
        <p:nvSpPr>
          <p:cNvPr id="47" name="Google Shape;47;p11"/>
          <p:cNvSpPr txBox="1"/>
          <p:nvPr>
            <p:ph idx="12" type="sldNum"/>
          </p:nvPr>
        </p:nvSpPr>
        <p:spPr>
          <a:xfrm>
            <a:off x="30500848" y="29844588"/>
            <a:ext cx="1975200" cy="2519100"/>
          </a:xfrm>
          <a:prstGeom prst="rect">
            <a:avLst/>
          </a:prstGeom>
        </p:spPr>
        <p:txBody>
          <a:bodyPr anchorCtr="0" anchor="ctr" bIns="414450" lIns="414450" spcFirstLastPara="1" rIns="414450" wrap="square" tIns="414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30500848" y="29844588"/>
            <a:ext cx="1975200" cy="2519100"/>
          </a:xfrm>
          <a:prstGeom prst="rect">
            <a:avLst/>
          </a:prstGeom>
        </p:spPr>
        <p:txBody>
          <a:bodyPr anchorCtr="0" anchor="ctr" bIns="414450" lIns="414450" spcFirstLastPara="1" rIns="414450" wrap="square" tIns="414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0" name="Shape 5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7" name="Shape 57"/>
        <p:cNvGrpSpPr/>
        <p:nvPr/>
      </p:nvGrpSpPr>
      <p:grpSpPr>
        <a:xfrm>
          <a:off x="0" y="0"/>
          <a:ext cx="0" cy="0"/>
          <a:chOff x="0" y="0"/>
          <a:chExt cx="0" cy="0"/>
        </a:xfrm>
      </p:grpSpPr>
      <p:sp>
        <p:nvSpPr>
          <p:cNvPr id="58" name="Google Shape;58;p15"/>
          <p:cNvSpPr/>
          <p:nvPr/>
        </p:nvSpPr>
        <p:spPr>
          <a:xfrm>
            <a:off x="32278319" y="0"/>
            <a:ext cx="640200" cy="32918400"/>
          </a:xfrm>
          <a:prstGeom prst="rect">
            <a:avLst/>
          </a:prstGeom>
          <a:solidFill>
            <a:srgbClr val="D6E3BC"/>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b="0" i="0" sz="6400" u="none" cap="none" strike="noStrike">
              <a:solidFill>
                <a:schemeClr val="lt1"/>
              </a:solidFill>
              <a:latin typeface="Calibri"/>
              <a:ea typeface="Calibri"/>
              <a:cs typeface="Calibri"/>
              <a:sym typeface="Calibri"/>
            </a:endParaRPr>
          </a:p>
        </p:txBody>
      </p:sp>
      <p:sp>
        <p:nvSpPr>
          <p:cNvPr id="59" name="Google Shape;59;p15"/>
          <p:cNvSpPr/>
          <p:nvPr/>
        </p:nvSpPr>
        <p:spPr>
          <a:xfrm>
            <a:off x="-2" y="0"/>
            <a:ext cx="640200" cy="32918400"/>
          </a:xfrm>
          <a:prstGeom prst="rect">
            <a:avLst/>
          </a:prstGeom>
          <a:solidFill>
            <a:srgbClr val="D6E3BC"/>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b="0" i="0" sz="6400" u="none" cap="none" strike="noStrike">
              <a:solidFill>
                <a:schemeClr val="lt1"/>
              </a:solidFill>
              <a:latin typeface="Calibri"/>
              <a:ea typeface="Calibri"/>
              <a:cs typeface="Calibri"/>
              <a:sym typeface="Calibri"/>
            </a:endParaRPr>
          </a:p>
        </p:txBody>
      </p:sp>
      <p:sp>
        <p:nvSpPr>
          <p:cNvPr id="60" name="Google Shape;60;p15"/>
          <p:cNvSpPr/>
          <p:nvPr/>
        </p:nvSpPr>
        <p:spPr>
          <a:xfrm>
            <a:off x="0" y="0"/>
            <a:ext cx="32918400" cy="4114800"/>
          </a:xfrm>
          <a:prstGeom prst="rect">
            <a:avLst/>
          </a:prstGeom>
          <a:solidFill>
            <a:srgbClr val="366092"/>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b="0" i="0" sz="6400" u="none" cap="none" strike="noStrike">
              <a:solidFill>
                <a:schemeClr val="lt1"/>
              </a:solidFill>
              <a:latin typeface="Calibri"/>
              <a:ea typeface="Calibri"/>
              <a:cs typeface="Calibri"/>
              <a:sym typeface="Calibri"/>
            </a:endParaRPr>
          </a:p>
        </p:txBody>
      </p:sp>
      <p:sp>
        <p:nvSpPr>
          <p:cNvPr id="61" name="Google Shape;61;p15"/>
          <p:cNvSpPr/>
          <p:nvPr/>
        </p:nvSpPr>
        <p:spPr>
          <a:xfrm>
            <a:off x="0" y="28803600"/>
            <a:ext cx="32918400" cy="4114800"/>
          </a:xfrm>
          <a:prstGeom prst="rect">
            <a:avLst/>
          </a:prstGeom>
          <a:solidFill>
            <a:srgbClr val="B7CCE4"/>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b="0" i="0" sz="6400" u="none" cap="none" strike="noStrike">
              <a:solidFill>
                <a:schemeClr val="lt1"/>
              </a:solidFill>
              <a:latin typeface="Calibri"/>
              <a:ea typeface="Calibri"/>
              <a:cs typeface="Calibri"/>
              <a:sym typeface="Calibri"/>
            </a:endParaRPr>
          </a:p>
        </p:txBody>
      </p:sp>
      <p:sp>
        <p:nvSpPr>
          <p:cNvPr id="62" name="Google Shape;62;p15"/>
          <p:cNvSpPr/>
          <p:nvPr/>
        </p:nvSpPr>
        <p:spPr>
          <a:xfrm>
            <a:off x="-10287000" y="0"/>
            <a:ext cx="9601200" cy="32918400"/>
          </a:xfrm>
          <a:prstGeom prst="rect">
            <a:avLst/>
          </a:prstGeom>
          <a:solidFill>
            <a:srgbClr val="D8D8D8"/>
          </a:solidFill>
          <a:ln>
            <a:noFill/>
          </a:ln>
        </p:spPr>
        <p:txBody>
          <a:bodyPr anchorCtr="0" anchor="t" bIns="171400" lIns="171400" spcFirstLastPara="1" rIns="171400" wrap="square" tIns="171400">
            <a:noAutofit/>
          </a:bodyPr>
          <a:lstStyle/>
          <a:p>
            <a:pPr indent="0" lvl="0" marL="0" marR="0" rtl="0" algn="l">
              <a:spcBef>
                <a:spcPts val="0"/>
              </a:spcBef>
              <a:spcAft>
                <a:spcPts val="0"/>
              </a:spcAft>
              <a:buNone/>
            </a:pPr>
            <a:r>
              <a:rPr b="0" i="0" lang="en" sz="7200" u="none" cap="none" strike="noStrike">
                <a:solidFill>
                  <a:srgbClr val="7F7F7F"/>
                </a:solidFill>
                <a:latin typeface="Calibri"/>
                <a:ea typeface="Calibri"/>
                <a:cs typeface="Calibri"/>
                <a:sym typeface="Calibri"/>
              </a:rPr>
              <a:t>Poster Print Size:</a:t>
            </a:r>
            <a:endParaRPr b="0" i="0" sz="7200" u="none" cap="none" strike="noStrike">
              <a:solidFill>
                <a:srgbClr val="7F7F7F"/>
              </a:solidFill>
              <a:latin typeface="Calibri"/>
              <a:ea typeface="Calibri"/>
              <a:cs typeface="Calibri"/>
              <a:sym typeface="Calibri"/>
            </a:endParaRPr>
          </a:p>
          <a:p>
            <a:pPr indent="0" lvl="0" marL="0" marR="0" rtl="0" algn="l">
              <a:spcBef>
                <a:spcPts val="1800"/>
              </a:spcBef>
              <a:spcAft>
                <a:spcPts val="0"/>
              </a:spcAft>
              <a:buNone/>
            </a:pPr>
            <a:r>
              <a:rPr b="0" i="0" lang="en" sz="4900" u="none" cap="none" strike="noStrike">
                <a:solidFill>
                  <a:srgbClr val="7F7F7F"/>
                </a:solidFill>
                <a:latin typeface="Calibri"/>
                <a:ea typeface="Calibri"/>
                <a:cs typeface="Calibri"/>
                <a:sym typeface="Calibri"/>
              </a:rPr>
              <a:t>This poster template is 36” high by 36” wide. It can be used to print any poster with a 1:1 aspect ratio.</a:t>
            </a:r>
            <a:endParaRPr/>
          </a:p>
          <a:p>
            <a:pPr indent="0" lvl="0" marL="0" marR="0" rtl="0" algn="l">
              <a:spcBef>
                <a:spcPts val="1800"/>
              </a:spcBef>
              <a:spcAft>
                <a:spcPts val="0"/>
              </a:spcAft>
              <a:buNone/>
            </a:pPr>
            <a:r>
              <a:rPr b="0" i="0" lang="en" sz="7200" u="none" cap="none" strike="noStrike">
                <a:solidFill>
                  <a:srgbClr val="7F7F7F"/>
                </a:solidFill>
                <a:latin typeface="Calibri"/>
                <a:ea typeface="Calibri"/>
                <a:cs typeface="Calibri"/>
                <a:sym typeface="Calibri"/>
              </a:rPr>
              <a:t>Placeholders:</a:t>
            </a:r>
            <a:endParaRPr b="0" i="0" sz="7200" u="none" cap="none" strike="noStrike">
              <a:solidFill>
                <a:srgbClr val="7F7F7F"/>
              </a:solidFill>
              <a:latin typeface="Calibri"/>
              <a:ea typeface="Calibri"/>
              <a:cs typeface="Calibri"/>
              <a:sym typeface="Calibri"/>
            </a:endParaRPr>
          </a:p>
          <a:p>
            <a:pPr indent="0" lvl="0" marL="0" marR="0" rtl="0" algn="l">
              <a:spcBef>
                <a:spcPts val="1800"/>
              </a:spcBef>
              <a:spcAft>
                <a:spcPts val="0"/>
              </a:spcAft>
              <a:buNone/>
            </a:pPr>
            <a:r>
              <a:rPr b="0" i="0" lang="en" sz="4900" u="none" cap="none" strike="noStrike">
                <a:solidFill>
                  <a:srgbClr val="7F7F7F"/>
                </a:solidFill>
                <a:latin typeface="Calibri"/>
                <a:ea typeface="Calibri"/>
                <a:cs typeface="Calibri"/>
                <a:sym typeface="Calibri"/>
              </a:rPr>
              <a:t>The various elements included in this poster are ones we often see in medical, research, and scientific posters. Feel free to edit, move,  add, and delete items, or change the layout to suit your needs. Always check with your conference organizer for specific requirements.</a:t>
            </a:r>
            <a:endParaRPr/>
          </a:p>
          <a:p>
            <a:pPr indent="0" lvl="0" marL="0" marR="0" rtl="0" algn="l">
              <a:spcBef>
                <a:spcPts val="1800"/>
              </a:spcBef>
              <a:spcAft>
                <a:spcPts val="0"/>
              </a:spcAft>
              <a:buNone/>
            </a:pPr>
            <a:r>
              <a:rPr b="0" i="0" lang="en" sz="7200" u="none" cap="none" strike="noStrike">
                <a:solidFill>
                  <a:srgbClr val="7F7F7F"/>
                </a:solidFill>
                <a:latin typeface="Calibri"/>
                <a:ea typeface="Calibri"/>
                <a:cs typeface="Calibri"/>
                <a:sym typeface="Calibri"/>
              </a:rPr>
              <a:t>Image Quality:</a:t>
            </a:r>
            <a:endParaRPr/>
          </a:p>
          <a:p>
            <a:pPr indent="0" lvl="0" marL="0" marR="0" rtl="0" algn="l">
              <a:spcBef>
                <a:spcPts val="1800"/>
              </a:spcBef>
              <a:spcAft>
                <a:spcPts val="0"/>
              </a:spcAft>
              <a:buNone/>
            </a:pPr>
            <a:r>
              <a:rPr b="0" i="0" lang="en" sz="4900" u="none" cap="none" strike="noStrike">
                <a:solidFill>
                  <a:srgbClr val="7F7F7F"/>
                </a:solidFill>
                <a:latin typeface="Calibri"/>
                <a:ea typeface="Calibri"/>
                <a:cs typeface="Calibri"/>
                <a:sym typeface="Calibri"/>
              </a:rPr>
              <a:t>You can place digital photos or logo art in your poster file by selecting the </a:t>
            </a:r>
            <a:r>
              <a:rPr b="1" i="0" lang="en" sz="4900" u="none" cap="none" strike="noStrike">
                <a:solidFill>
                  <a:srgbClr val="7F7F7F"/>
                </a:solidFill>
                <a:latin typeface="Calibri"/>
                <a:ea typeface="Calibri"/>
                <a:cs typeface="Calibri"/>
                <a:sym typeface="Calibri"/>
              </a:rPr>
              <a:t>Insert, Picture</a:t>
            </a:r>
            <a:r>
              <a:rPr b="0" i="0" lang="en" sz="4900" u="none" cap="none" strike="noStrike">
                <a:solidFill>
                  <a:srgbClr val="7F7F7F"/>
                </a:solidFill>
                <a:latin typeface="Calibri"/>
                <a:ea typeface="Calibri"/>
                <a:cs typeface="Calibri"/>
                <a:sym typeface="Calibri"/>
              </a:rPr>
              <a:t> command, or by using standard copy &amp; paste. For best results, all graphic elements should be at least </a:t>
            </a:r>
            <a:r>
              <a:rPr b="1" i="0" lang="en" sz="4900" u="none" cap="none" strike="noStrike">
                <a:solidFill>
                  <a:srgbClr val="7F7F7F"/>
                </a:solidFill>
                <a:latin typeface="Calibri"/>
                <a:ea typeface="Calibri"/>
                <a:cs typeface="Calibri"/>
                <a:sym typeface="Calibri"/>
              </a:rPr>
              <a:t>150-200 pixels per inch in their final printed size</a:t>
            </a:r>
            <a:r>
              <a:rPr b="0" i="0" lang="en" sz="4900" u="none" cap="none" strike="noStrike">
                <a:solidFill>
                  <a:srgbClr val="7F7F7F"/>
                </a:solidFill>
                <a:latin typeface="Calibri"/>
                <a:ea typeface="Calibri"/>
                <a:cs typeface="Calibri"/>
                <a:sym typeface="Calibri"/>
              </a:rPr>
              <a:t>. For instance, a 1600 x 1200 pixel photo will usually look fine up to 8“-10” wide on your printed poster.</a:t>
            </a:r>
            <a:endParaRPr/>
          </a:p>
          <a:p>
            <a:pPr indent="0" lvl="0" marL="0" marR="0" rtl="0" algn="l">
              <a:spcBef>
                <a:spcPts val="1800"/>
              </a:spcBef>
              <a:spcAft>
                <a:spcPts val="0"/>
              </a:spcAft>
              <a:buNone/>
            </a:pPr>
            <a:r>
              <a:rPr b="0" i="0" lang="en" sz="4900" u="none" cap="none" strike="noStrike">
                <a:solidFill>
                  <a:srgbClr val="7F7F7F"/>
                </a:solidFill>
                <a:latin typeface="Calibri"/>
                <a:ea typeface="Calibri"/>
                <a:cs typeface="Calibri"/>
                <a:sym typeface="Calibri"/>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endParaRPr/>
          </a:p>
          <a:p>
            <a:pPr indent="0" lvl="0" marL="0" marR="0" rtl="0" algn="l">
              <a:spcBef>
                <a:spcPts val="1800"/>
              </a:spcBef>
              <a:spcAft>
                <a:spcPts val="0"/>
              </a:spcAft>
              <a:buNone/>
            </a:pPr>
            <a:r>
              <a:rPr b="0" i="0" lang="en" sz="4900" u="none" cap="none" strike="noStrike">
                <a:solidFill>
                  <a:srgbClr val="7F7F7F"/>
                </a:solidFill>
                <a:latin typeface="Calibri"/>
                <a:ea typeface="Calibri"/>
                <a:cs typeface="Calibri"/>
                <a:sym typeface="Calibri"/>
              </a:rPr>
              <a:t>Please note that graphics from websites (such as the logo on your hospital's or university's home page) will only be </a:t>
            </a:r>
            <a:r>
              <a:rPr lang="en" sz="4900">
                <a:solidFill>
                  <a:srgbClr val="7F7F7F"/>
                </a:solidFill>
                <a:latin typeface="Calibri"/>
                <a:ea typeface="Calibri"/>
                <a:cs typeface="Calibri"/>
                <a:sym typeface="Calibri"/>
              </a:rPr>
              <a:t>72 dpi</a:t>
            </a:r>
            <a:r>
              <a:rPr b="0" i="0" lang="en" sz="4900" u="none" cap="none" strike="noStrike">
                <a:solidFill>
                  <a:srgbClr val="7F7F7F"/>
                </a:solidFill>
                <a:latin typeface="Calibri"/>
                <a:ea typeface="Calibri"/>
                <a:cs typeface="Calibri"/>
                <a:sym typeface="Calibri"/>
              </a:rPr>
              <a:t> and not suitable for printing.</a:t>
            </a:r>
            <a:endParaRPr/>
          </a:p>
          <a:p>
            <a:pPr indent="0" lvl="0" marL="0" marR="0" rtl="0" algn="ctr">
              <a:spcBef>
                <a:spcPts val="1800"/>
              </a:spcBef>
              <a:spcAft>
                <a:spcPts val="0"/>
              </a:spcAft>
              <a:buNone/>
            </a:pPr>
            <a:br>
              <a:rPr b="0" i="0" lang="en" sz="3600" u="none" cap="none" strike="noStrike">
                <a:solidFill>
                  <a:srgbClr val="7F7F7F"/>
                </a:solidFill>
                <a:latin typeface="Calibri"/>
                <a:ea typeface="Calibri"/>
                <a:cs typeface="Calibri"/>
                <a:sym typeface="Calibri"/>
              </a:rPr>
            </a:br>
            <a:r>
              <a:rPr b="0" i="0" lang="en" sz="3600" u="none" cap="none" strike="noStrike">
                <a:solidFill>
                  <a:srgbClr val="7F7F7F"/>
                </a:solidFill>
                <a:latin typeface="Calibri"/>
                <a:ea typeface="Calibri"/>
                <a:cs typeface="Calibri"/>
                <a:sym typeface="Calibri"/>
              </a:rPr>
              <a:t>[This sidebar area does not print.]</a:t>
            </a:r>
            <a:endParaRPr/>
          </a:p>
        </p:txBody>
      </p:sp>
      <p:grpSp>
        <p:nvGrpSpPr>
          <p:cNvPr id="63" name="Google Shape;63;p15"/>
          <p:cNvGrpSpPr/>
          <p:nvPr/>
        </p:nvGrpSpPr>
        <p:grpSpPr>
          <a:xfrm>
            <a:off x="33604200" y="0"/>
            <a:ext cx="9601200" cy="32918400"/>
            <a:chOff x="33832800" y="0"/>
            <a:chExt cx="12801600" cy="43891200"/>
          </a:xfrm>
        </p:grpSpPr>
        <p:sp>
          <p:nvSpPr>
            <p:cNvPr id="64" name="Google Shape;64;p15"/>
            <p:cNvSpPr/>
            <p:nvPr/>
          </p:nvSpPr>
          <p:spPr>
            <a:xfrm>
              <a:off x="33832800" y="0"/>
              <a:ext cx="12801600" cy="43891200"/>
            </a:xfrm>
            <a:prstGeom prst="rect">
              <a:avLst/>
            </a:prstGeom>
            <a:solidFill>
              <a:srgbClr val="D8D8D8"/>
            </a:solidFill>
            <a:ln>
              <a:noFill/>
            </a:ln>
          </p:spPr>
          <p:txBody>
            <a:bodyPr anchorCtr="0" anchor="t" bIns="228600" lIns="228600" spcFirstLastPara="1" rIns="228600" wrap="square" tIns="228600">
              <a:noAutofit/>
            </a:bodyPr>
            <a:lstStyle/>
            <a:p>
              <a:pPr indent="0" lvl="0" marL="0" marR="0" rtl="0" algn="l">
                <a:spcBef>
                  <a:spcPts val="0"/>
                </a:spcBef>
                <a:spcAft>
                  <a:spcPts val="0"/>
                </a:spcAft>
                <a:buNone/>
              </a:pPr>
              <a:r>
                <a:rPr b="0" i="0" lang="en" sz="7200" u="none" cap="none" strike="noStrike">
                  <a:solidFill>
                    <a:srgbClr val="7F7F7F"/>
                  </a:solidFill>
                  <a:latin typeface="Calibri"/>
                  <a:ea typeface="Calibri"/>
                  <a:cs typeface="Calibri"/>
                  <a:sym typeface="Calibri"/>
                </a:rPr>
                <a:t>Change Color Theme:</a:t>
              </a:r>
              <a:endParaRPr b="0" i="0" sz="7200" u="none" cap="none" strike="noStrike">
                <a:solidFill>
                  <a:srgbClr val="7F7F7F"/>
                </a:solidFill>
                <a:latin typeface="Calibri"/>
                <a:ea typeface="Calibri"/>
                <a:cs typeface="Calibri"/>
                <a:sym typeface="Calibri"/>
              </a:endParaRPr>
            </a:p>
            <a:p>
              <a:pPr indent="0" lvl="0" marL="0" marR="0" rtl="0" algn="l">
                <a:spcBef>
                  <a:spcPts val="1800"/>
                </a:spcBef>
                <a:spcAft>
                  <a:spcPts val="0"/>
                </a:spcAft>
                <a:buNone/>
              </a:pPr>
              <a:r>
                <a:rPr b="0" i="0" lang="en" sz="4900" u="none" cap="none" strike="noStrike">
                  <a:solidFill>
                    <a:srgbClr val="7F7F7F"/>
                  </a:solidFill>
                  <a:latin typeface="Calibri"/>
                  <a:ea typeface="Calibri"/>
                  <a:cs typeface="Calibri"/>
                  <a:sym typeface="Calibri"/>
                </a:rPr>
                <a:t>This template is designed to use the built-in color themes in the newer versions of PowerPoint.</a:t>
              </a:r>
              <a:endParaRPr/>
            </a:p>
            <a:p>
              <a:pPr indent="0" lvl="0" marL="0" marR="0" rtl="0" algn="l">
                <a:spcBef>
                  <a:spcPts val="1800"/>
                </a:spcBef>
                <a:spcAft>
                  <a:spcPts val="0"/>
                </a:spcAft>
                <a:buNone/>
              </a:pPr>
              <a:r>
                <a:rPr b="0" i="0" lang="en" sz="4900" u="none" cap="none" strike="noStrike">
                  <a:solidFill>
                    <a:srgbClr val="7F7F7F"/>
                  </a:solidFill>
                  <a:latin typeface="Calibri"/>
                  <a:ea typeface="Calibri"/>
                  <a:cs typeface="Calibri"/>
                  <a:sym typeface="Calibri"/>
                </a:rPr>
                <a:t>To change the color theme, select the </a:t>
              </a:r>
              <a:r>
                <a:rPr b="1" i="0" lang="en" sz="4900" u="none" cap="none" strike="noStrike">
                  <a:solidFill>
                    <a:srgbClr val="7F7F7F"/>
                  </a:solidFill>
                  <a:latin typeface="Calibri"/>
                  <a:ea typeface="Calibri"/>
                  <a:cs typeface="Calibri"/>
                  <a:sym typeface="Calibri"/>
                </a:rPr>
                <a:t>Design</a:t>
              </a:r>
              <a:r>
                <a:rPr b="0" i="0" lang="en" sz="4900" u="none" cap="none" strike="noStrike">
                  <a:solidFill>
                    <a:srgbClr val="7F7F7F"/>
                  </a:solidFill>
                  <a:latin typeface="Calibri"/>
                  <a:ea typeface="Calibri"/>
                  <a:cs typeface="Calibri"/>
                  <a:sym typeface="Calibri"/>
                </a:rPr>
                <a:t> tab, then select the </a:t>
              </a:r>
              <a:r>
                <a:rPr b="1" i="0" lang="en" sz="4900" u="none" cap="none" strike="noStrike">
                  <a:solidFill>
                    <a:srgbClr val="7F7F7F"/>
                  </a:solidFill>
                  <a:latin typeface="Calibri"/>
                  <a:ea typeface="Calibri"/>
                  <a:cs typeface="Calibri"/>
                  <a:sym typeface="Calibri"/>
                </a:rPr>
                <a:t>Colors</a:t>
              </a:r>
              <a:r>
                <a:rPr b="0" i="0" lang="en" sz="4900" u="none" cap="none" strike="noStrike">
                  <a:solidFill>
                    <a:srgbClr val="7F7F7F"/>
                  </a:solidFill>
                  <a:latin typeface="Calibri"/>
                  <a:ea typeface="Calibri"/>
                  <a:cs typeface="Calibri"/>
                  <a:sym typeface="Calibri"/>
                </a:rPr>
                <a:t> drop-down list.</a:t>
              </a:r>
              <a:endParaRPr/>
            </a:p>
            <a:p>
              <a:pPr indent="0" lvl="0" marL="0" marR="0" rtl="0" algn="l">
                <a:spcBef>
                  <a:spcPts val="1800"/>
                </a:spcBef>
                <a:spcAft>
                  <a:spcPts val="0"/>
                </a:spcAft>
                <a:buNone/>
              </a:pPr>
              <a:r>
                <a:t/>
              </a:r>
              <a:endParaRPr b="0" i="0" sz="4900" u="none" cap="none" strike="noStrike">
                <a:solidFill>
                  <a:srgbClr val="7F7F7F"/>
                </a:solidFill>
                <a:latin typeface="Calibri"/>
                <a:ea typeface="Calibri"/>
                <a:cs typeface="Calibri"/>
                <a:sym typeface="Calibri"/>
              </a:endParaRPr>
            </a:p>
            <a:p>
              <a:pPr indent="0" lvl="0" marL="0" marR="0" rtl="0" algn="l">
                <a:spcBef>
                  <a:spcPts val="1800"/>
                </a:spcBef>
                <a:spcAft>
                  <a:spcPts val="0"/>
                </a:spcAft>
                <a:buNone/>
              </a:pPr>
              <a:r>
                <a:t/>
              </a:r>
              <a:endParaRPr b="0" i="0" sz="4900" u="none" cap="none" strike="noStrike">
                <a:solidFill>
                  <a:srgbClr val="7F7F7F"/>
                </a:solidFill>
                <a:latin typeface="Calibri"/>
                <a:ea typeface="Calibri"/>
                <a:cs typeface="Calibri"/>
                <a:sym typeface="Calibri"/>
              </a:endParaRPr>
            </a:p>
            <a:p>
              <a:pPr indent="0" lvl="0" marL="0" marR="0" rtl="0" algn="l">
                <a:spcBef>
                  <a:spcPts val="1800"/>
                </a:spcBef>
                <a:spcAft>
                  <a:spcPts val="0"/>
                </a:spcAft>
                <a:buNone/>
              </a:pPr>
              <a:r>
                <a:t/>
              </a:r>
              <a:endParaRPr b="0" i="0" sz="4900" u="none" cap="none" strike="noStrike">
                <a:solidFill>
                  <a:srgbClr val="7F7F7F"/>
                </a:solidFill>
                <a:latin typeface="Calibri"/>
                <a:ea typeface="Calibri"/>
                <a:cs typeface="Calibri"/>
                <a:sym typeface="Calibri"/>
              </a:endParaRPr>
            </a:p>
            <a:p>
              <a:pPr indent="0" lvl="0" marL="0" marR="0" rtl="0" algn="l">
                <a:spcBef>
                  <a:spcPts val="1800"/>
                </a:spcBef>
                <a:spcAft>
                  <a:spcPts val="0"/>
                </a:spcAft>
                <a:buNone/>
              </a:pPr>
              <a:r>
                <a:t/>
              </a:r>
              <a:endParaRPr b="0" i="0" sz="4900" u="none" cap="none" strike="noStrike">
                <a:solidFill>
                  <a:srgbClr val="7F7F7F"/>
                </a:solidFill>
                <a:latin typeface="Calibri"/>
                <a:ea typeface="Calibri"/>
                <a:cs typeface="Calibri"/>
                <a:sym typeface="Calibri"/>
              </a:endParaRPr>
            </a:p>
            <a:p>
              <a:pPr indent="0" lvl="0" marL="0" marR="0" rtl="0" algn="l">
                <a:spcBef>
                  <a:spcPts val="1800"/>
                </a:spcBef>
                <a:spcAft>
                  <a:spcPts val="0"/>
                </a:spcAft>
                <a:buNone/>
              </a:pPr>
              <a:r>
                <a:t/>
              </a:r>
              <a:endParaRPr b="0" i="0" sz="4900" u="none" cap="none" strike="noStrike">
                <a:solidFill>
                  <a:srgbClr val="7F7F7F"/>
                </a:solidFill>
                <a:latin typeface="Calibri"/>
                <a:ea typeface="Calibri"/>
                <a:cs typeface="Calibri"/>
                <a:sym typeface="Calibri"/>
              </a:endParaRPr>
            </a:p>
            <a:p>
              <a:pPr indent="0" lvl="0" marL="0" marR="0" rtl="0" algn="l">
                <a:spcBef>
                  <a:spcPts val="1800"/>
                </a:spcBef>
                <a:spcAft>
                  <a:spcPts val="0"/>
                </a:spcAft>
                <a:buNone/>
              </a:pPr>
              <a:r>
                <a:t/>
              </a:r>
              <a:endParaRPr b="0" i="0" sz="4900" u="none" cap="none" strike="noStrike">
                <a:solidFill>
                  <a:srgbClr val="7F7F7F"/>
                </a:solidFill>
                <a:latin typeface="Calibri"/>
                <a:ea typeface="Calibri"/>
                <a:cs typeface="Calibri"/>
                <a:sym typeface="Calibri"/>
              </a:endParaRPr>
            </a:p>
            <a:p>
              <a:pPr indent="0" lvl="0" marL="0" marR="0" rtl="0" algn="l">
                <a:spcBef>
                  <a:spcPts val="1800"/>
                </a:spcBef>
                <a:spcAft>
                  <a:spcPts val="0"/>
                </a:spcAft>
                <a:buNone/>
              </a:pPr>
              <a:r>
                <a:t/>
              </a:r>
              <a:endParaRPr b="0" i="0" sz="4900" u="none" cap="none" strike="noStrike">
                <a:solidFill>
                  <a:srgbClr val="7F7F7F"/>
                </a:solidFill>
                <a:latin typeface="Calibri"/>
                <a:ea typeface="Calibri"/>
                <a:cs typeface="Calibri"/>
                <a:sym typeface="Calibri"/>
              </a:endParaRPr>
            </a:p>
            <a:p>
              <a:pPr indent="0" lvl="0" marL="0" marR="0" rtl="0" algn="l">
                <a:spcBef>
                  <a:spcPts val="1800"/>
                </a:spcBef>
                <a:spcAft>
                  <a:spcPts val="0"/>
                </a:spcAft>
                <a:buNone/>
              </a:pPr>
              <a:r>
                <a:t/>
              </a:r>
              <a:endParaRPr b="0" i="0" sz="4900" u="none" cap="none" strike="noStrike">
                <a:solidFill>
                  <a:srgbClr val="7F7F7F"/>
                </a:solidFill>
                <a:latin typeface="Calibri"/>
                <a:ea typeface="Calibri"/>
                <a:cs typeface="Calibri"/>
                <a:sym typeface="Calibri"/>
              </a:endParaRPr>
            </a:p>
            <a:p>
              <a:pPr indent="0" lvl="0" marL="0" marR="0" rtl="0" algn="l">
                <a:spcBef>
                  <a:spcPts val="1800"/>
                </a:spcBef>
                <a:spcAft>
                  <a:spcPts val="0"/>
                </a:spcAft>
                <a:buNone/>
              </a:pPr>
              <a:r>
                <a:t/>
              </a:r>
              <a:endParaRPr b="0" i="0" sz="4900" u="none" cap="none" strike="noStrike">
                <a:solidFill>
                  <a:srgbClr val="7F7F7F"/>
                </a:solidFill>
                <a:latin typeface="Calibri"/>
                <a:ea typeface="Calibri"/>
                <a:cs typeface="Calibri"/>
                <a:sym typeface="Calibri"/>
              </a:endParaRPr>
            </a:p>
            <a:p>
              <a:pPr indent="0" lvl="0" marL="0" marR="0" rtl="0" algn="l">
                <a:spcBef>
                  <a:spcPts val="1800"/>
                </a:spcBef>
                <a:spcAft>
                  <a:spcPts val="0"/>
                </a:spcAft>
                <a:buNone/>
              </a:pPr>
              <a:r>
                <a:rPr b="0" i="0" lang="en" sz="4900" u="none" cap="none" strike="noStrike">
                  <a:solidFill>
                    <a:srgbClr val="7F7F7F"/>
                  </a:solidFill>
                  <a:latin typeface="Calibri"/>
                  <a:ea typeface="Calibri"/>
                  <a:cs typeface="Calibri"/>
                  <a:sym typeface="Calibri"/>
                </a:rPr>
                <a:t>The default color theme for this template is “Office”, so you can always return to that after trying some of the alternatives.</a:t>
              </a:r>
              <a:endParaRPr/>
            </a:p>
            <a:p>
              <a:pPr indent="0" lvl="0" marL="0" marR="0" rtl="0" algn="l">
                <a:spcBef>
                  <a:spcPts val="1800"/>
                </a:spcBef>
                <a:spcAft>
                  <a:spcPts val="0"/>
                </a:spcAft>
                <a:buNone/>
              </a:pPr>
              <a:r>
                <a:rPr b="0" i="0" lang="en" sz="7200" u="none" cap="none" strike="noStrike">
                  <a:solidFill>
                    <a:srgbClr val="7F7F7F"/>
                  </a:solidFill>
                  <a:latin typeface="Calibri"/>
                  <a:ea typeface="Calibri"/>
                  <a:cs typeface="Calibri"/>
                  <a:sym typeface="Calibri"/>
                </a:rPr>
                <a:t>Printing Your Poster:</a:t>
              </a:r>
              <a:endParaRPr/>
            </a:p>
            <a:p>
              <a:pPr indent="0" lvl="0" marL="0" marR="0" rtl="0" algn="l">
                <a:spcBef>
                  <a:spcPts val="1800"/>
                </a:spcBef>
                <a:spcAft>
                  <a:spcPts val="0"/>
                </a:spcAft>
                <a:buNone/>
              </a:pPr>
              <a:r>
                <a:rPr b="0" i="0" lang="en" sz="4900" u="none" cap="none" strike="noStrike">
                  <a:solidFill>
                    <a:srgbClr val="7F7F7F"/>
                  </a:solidFill>
                  <a:latin typeface="Calibri"/>
                  <a:ea typeface="Calibri"/>
                  <a:cs typeface="Calibri"/>
                  <a:sym typeface="Calibri"/>
                </a:rPr>
                <a:t>Once your poster file is ready, visit </a:t>
              </a:r>
              <a:r>
                <a:rPr b="1" i="0" lang="en" sz="4900" u="none" cap="none" strike="noStrike">
                  <a:solidFill>
                    <a:srgbClr val="7F7F7F"/>
                  </a:solidFill>
                  <a:latin typeface="Calibri"/>
                  <a:ea typeface="Calibri"/>
                  <a:cs typeface="Calibri"/>
                  <a:sym typeface="Calibri"/>
                </a:rPr>
                <a:t>www.genigraphics.com</a:t>
              </a:r>
              <a:r>
                <a:rPr b="0" i="0" lang="en" sz="4900" u="none" cap="none" strike="noStrike">
                  <a:solidFill>
                    <a:srgbClr val="7F7F7F"/>
                  </a:solidFill>
                  <a:latin typeface="Calibri"/>
                  <a:ea typeface="Calibri"/>
                  <a:cs typeface="Calibri"/>
                  <a:sym typeface="Calibri"/>
                </a:rPr>
                <a:t> to order a high-quality, affordable poster print. Every order receives a free design review and we can deliver as fast as next business day within the US and Canada. </a:t>
              </a:r>
              <a:endParaRPr/>
            </a:p>
            <a:p>
              <a:pPr indent="0" lvl="0" marL="0" marR="0" rtl="0" algn="l">
                <a:spcBef>
                  <a:spcPts val="1800"/>
                </a:spcBef>
                <a:spcAft>
                  <a:spcPts val="0"/>
                </a:spcAft>
                <a:buNone/>
              </a:pPr>
              <a:r>
                <a:rPr b="0" i="0" lang="en" sz="4900" u="none" cap="none" strike="noStrike">
                  <a:solidFill>
                    <a:srgbClr val="7F7F7F"/>
                  </a:solidFill>
                  <a:latin typeface="Calibri"/>
                  <a:ea typeface="Calibri"/>
                  <a:cs typeface="Calibri"/>
                  <a:sym typeface="Calibri"/>
                </a:rPr>
                <a:t>Genigraphics® has been producing output from PowerPoint® longer than anyone in the industry; dating back to when we helped Microsoft® design the PowerPoint® software. </a:t>
              </a:r>
              <a:endParaRPr/>
            </a:p>
            <a:p>
              <a:pPr indent="0" lvl="0" marL="0" marR="0" rtl="0" algn="l">
                <a:spcBef>
                  <a:spcPts val="1800"/>
                </a:spcBef>
                <a:spcAft>
                  <a:spcPts val="0"/>
                </a:spcAft>
                <a:buNone/>
              </a:pPr>
              <a:r>
                <a:t/>
              </a:r>
              <a:endParaRPr b="0" i="0" sz="4900" u="none" cap="none" strike="noStrike">
                <a:solidFill>
                  <a:srgbClr val="7F7F7F"/>
                </a:solidFill>
                <a:latin typeface="Calibri"/>
                <a:ea typeface="Calibri"/>
                <a:cs typeface="Calibri"/>
                <a:sym typeface="Calibri"/>
              </a:endParaRPr>
            </a:p>
            <a:p>
              <a:pPr indent="0" lvl="0" marL="0" marR="0" rtl="0" algn="ctr">
                <a:spcBef>
                  <a:spcPts val="0"/>
                </a:spcBef>
                <a:spcAft>
                  <a:spcPts val="0"/>
                </a:spcAft>
                <a:buNone/>
              </a:pPr>
              <a:r>
                <a:rPr b="0" i="0" lang="en" sz="4900" u="none" cap="none" strike="noStrike">
                  <a:solidFill>
                    <a:srgbClr val="7F7F7F"/>
                  </a:solidFill>
                  <a:latin typeface="Calibri"/>
                  <a:ea typeface="Calibri"/>
                  <a:cs typeface="Calibri"/>
                  <a:sym typeface="Calibri"/>
                </a:rPr>
                <a:t>US and Canada:  1-800-790-4001</a:t>
              </a:r>
              <a:br>
                <a:rPr b="0" i="0" lang="en" sz="4900" u="none" cap="none" strike="noStrike">
                  <a:solidFill>
                    <a:srgbClr val="7F7F7F"/>
                  </a:solidFill>
                  <a:latin typeface="Calibri"/>
                  <a:ea typeface="Calibri"/>
                  <a:cs typeface="Calibri"/>
                  <a:sym typeface="Calibri"/>
                </a:rPr>
              </a:br>
              <a:r>
                <a:rPr b="0" i="0" lang="en" sz="4900" u="none" cap="none" strike="noStrike">
                  <a:solidFill>
                    <a:srgbClr val="7F7F7F"/>
                  </a:solidFill>
                  <a:latin typeface="Calibri"/>
                  <a:ea typeface="Calibri"/>
                  <a:cs typeface="Calibri"/>
                  <a:sym typeface="Calibri"/>
                </a:rPr>
                <a:t>Email: info@genigraphics.com</a:t>
              </a:r>
              <a:endParaRPr/>
            </a:p>
            <a:p>
              <a:pPr indent="0" lvl="0" marL="0" marR="0" rtl="0" algn="ctr">
                <a:spcBef>
                  <a:spcPts val="0"/>
                </a:spcBef>
                <a:spcAft>
                  <a:spcPts val="0"/>
                </a:spcAft>
                <a:buNone/>
              </a:pPr>
              <a:br>
                <a:rPr b="0" i="0" lang="en" sz="3600" u="none" cap="none" strike="noStrike">
                  <a:solidFill>
                    <a:srgbClr val="7F7F7F"/>
                  </a:solidFill>
                  <a:latin typeface="Calibri"/>
                  <a:ea typeface="Calibri"/>
                  <a:cs typeface="Calibri"/>
                  <a:sym typeface="Calibri"/>
                </a:rPr>
              </a:br>
              <a:r>
                <a:rPr b="0" i="0" lang="en" sz="3600" u="none" cap="none" strike="noStrike">
                  <a:solidFill>
                    <a:srgbClr val="7F7F7F"/>
                  </a:solidFill>
                  <a:latin typeface="Calibri"/>
                  <a:ea typeface="Calibri"/>
                  <a:cs typeface="Calibri"/>
                  <a:sym typeface="Calibri"/>
                </a:rPr>
                <a:t>[This sidebar area does not print.]</a:t>
              </a:r>
              <a:endParaRPr/>
            </a:p>
          </p:txBody>
        </p:sp>
        <p:pic>
          <p:nvPicPr>
            <p:cNvPr id="65" name="Google Shape;65;p15"/>
            <p:cNvPicPr preferRelativeResize="0"/>
            <p:nvPr/>
          </p:nvPicPr>
          <p:blipFill rotWithShape="1">
            <a:blip r:embed="rId2">
              <a:alphaModFix/>
            </a:blip>
            <a:srcRect b="0" l="0" r="0" t="0"/>
            <a:stretch/>
          </p:blipFill>
          <p:spPr>
            <a:xfrm>
              <a:off x="34281341" y="9260274"/>
              <a:ext cx="11904515" cy="10246926"/>
            </a:xfrm>
            <a:prstGeom prst="rect">
              <a:avLst/>
            </a:prstGeom>
            <a:noFill/>
            <a:ln>
              <a:noFill/>
            </a:ln>
          </p:spPr>
        </p:pic>
      </p:grpSp>
      <p:pic>
        <p:nvPicPr>
          <p:cNvPr id="66" name="Google Shape;66;p15"/>
          <p:cNvPicPr preferRelativeResize="0"/>
          <p:nvPr/>
        </p:nvPicPr>
        <p:blipFill rotWithShape="1">
          <a:blip r:embed="rId3">
            <a:alphaModFix/>
          </a:blip>
          <a:srcRect b="0" l="0" r="0" t="0"/>
          <a:stretch/>
        </p:blipFill>
        <p:spPr>
          <a:xfrm>
            <a:off x="27432000" y="32613600"/>
            <a:ext cx="5297433" cy="18592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7" name="Shape 67"/>
        <p:cNvGrpSpPr/>
        <p:nvPr/>
      </p:nvGrpSpPr>
      <p:grpSpPr>
        <a:xfrm>
          <a:off x="0" y="0"/>
          <a:ext cx="0" cy="0"/>
          <a:chOff x="0" y="0"/>
          <a:chExt cx="0" cy="0"/>
        </a:xfrm>
      </p:grpSpPr>
      <p:sp>
        <p:nvSpPr>
          <p:cNvPr id="68" name="Google Shape;68;p16"/>
          <p:cNvSpPr txBox="1"/>
          <p:nvPr>
            <p:ph type="title"/>
          </p:nvPr>
        </p:nvSpPr>
        <p:spPr>
          <a:xfrm>
            <a:off x="1645920" y="1318262"/>
            <a:ext cx="29626500" cy="5486400"/>
          </a:xfrm>
          <a:prstGeom prst="rect">
            <a:avLst/>
          </a:prstGeom>
          <a:noFill/>
          <a:ln>
            <a:noFill/>
          </a:ln>
        </p:spPr>
        <p:txBody>
          <a:bodyPr anchorCtr="0" anchor="ctr" bIns="164550" lIns="329125" spcFirstLastPara="1" rIns="329125" wrap="square" tIns="16455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9" name="Google Shape;69;p16"/>
          <p:cNvSpPr txBox="1"/>
          <p:nvPr>
            <p:ph idx="1" type="body"/>
          </p:nvPr>
        </p:nvSpPr>
        <p:spPr>
          <a:xfrm>
            <a:off x="1645920" y="7680963"/>
            <a:ext cx="29626500" cy="21724500"/>
          </a:xfrm>
          <a:prstGeom prst="rect">
            <a:avLst/>
          </a:prstGeom>
          <a:noFill/>
          <a:ln>
            <a:noFill/>
          </a:ln>
        </p:spPr>
        <p:txBody>
          <a:bodyPr anchorCtr="0" anchor="t" bIns="164550" lIns="329125" spcFirstLastPara="1" rIns="329125" wrap="square" tIns="16455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70" name="Google Shape;70;p16"/>
          <p:cNvSpPr txBox="1"/>
          <p:nvPr>
            <p:ph idx="10" type="dt"/>
          </p:nvPr>
        </p:nvSpPr>
        <p:spPr>
          <a:xfrm>
            <a:off x="1645920" y="30510484"/>
            <a:ext cx="7680900" cy="1752600"/>
          </a:xfrm>
          <a:prstGeom prst="rect">
            <a:avLst/>
          </a:prstGeom>
          <a:noFill/>
          <a:ln>
            <a:noFill/>
          </a:ln>
        </p:spPr>
        <p:txBody>
          <a:bodyPr anchorCtr="0" anchor="ctr" bIns="164550" lIns="329125" spcFirstLastPara="1" rIns="329125" wrap="square" tIns="16455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1" name="Google Shape;71;p16"/>
          <p:cNvSpPr txBox="1"/>
          <p:nvPr>
            <p:ph idx="11" type="ftr"/>
          </p:nvPr>
        </p:nvSpPr>
        <p:spPr>
          <a:xfrm>
            <a:off x="11247120" y="30510484"/>
            <a:ext cx="10424100" cy="1752600"/>
          </a:xfrm>
          <a:prstGeom prst="rect">
            <a:avLst/>
          </a:prstGeom>
          <a:noFill/>
          <a:ln>
            <a:noFill/>
          </a:ln>
        </p:spPr>
        <p:txBody>
          <a:bodyPr anchorCtr="0" anchor="ctr" bIns="164550" lIns="329125" spcFirstLastPara="1" rIns="329125" wrap="square" tIns="16455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2" name="Google Shape;72;p16"/>
          <p:cNvSpPr txBox="1"/>
          <p:nvPr>
            <p:ph idx="12" type="sldNum"/>
          </p:nvPr>
        </p:nvSpPr>
        <p:spPr>
          <a:xfrm>
            <a:off x="23591520" y="30510484"/>
            <a:ext cx="7680900" cy="1752600"/>
          </a:xfrm>
          <a:prstGeom prst="rect">
            <a:avLst/>
          </a:prstGeom>
          <a:noFill/>
          <a:ln>
            <a:noFill/>
          </a:ln>
        </p:spPr>
        <p:txBody>
          <a:bodyPr anchorCtr="0" anchor="ctr" bIns="164550" lIns="329125" spcFirstLastPara="1" rIns="329125" wrap="square" tIns="1645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122120" y="13765440"/>
            <a:ext cx="30674100" cy="5387400"/>
          </a:xfrm>
          <a:prstGeom prst="rect">
            <a:avLst/>
          </a:prstGeom>
        </p:spPr>
        <p:txBody>
          <a:bodyPr anchorCtr="0" anchor="ctr" bIns="414450" lIns="414450" spcFirstLastPara="1" rIns="414450" wrap="square" tIns="414450">
            <a:normAutofit/>
          </a:bodyPr>
          <a:lstStyle>
            <a:lvl1pPr lvl="0" algn="ctr">
              <a:spcBef>
                <a:spcPts val="0"/>
              </a:spcBef>
              <a:spcAft>
                <a:spcPts val="0"/>
              </a:spcAft>
              <a:buSzPts val="16300"/>
              <a:buNone/>
              <a:defRPr sz="16300"/>
            </a:lvl1pPr>
            <a:lvl2pPr lvl="1" algn="ctr">
              <a:spcBef>
                <a:spcPts val="0"/>
              </a:spcBef>
              <a:spcAft>
                <a:spcPts val="0"/>
              </a:spcAft>
              <a:buSzPts val="16300"/>
              <a:buNone/>
              <a:defRPr sz="16300"/>
            </a:lvl2pPr>
            <a:lvl3pPr lvl="2" algn="ctr">
              <a:spcBef>
                <a:spcPts val="0"/>
              </a:spcBef>
              <a:spcAft>
                <a:spcPts val="0"/>
              </a:spcAft>
              <a:buSzPts val="16300"/>
              <a:buNone/>
              <a:defRPr sz="16300"/>
            </a:lvl3pPr>
            <a:lvl4pPr lvl="3" algn="ctr">
              <a:spcBef>
                <a:spcPts val="0"/>
              </a:spcBef>
              <a:spcAft>
                <a:spcPts val="0"/>
              </a:spcAft>
              <a:buSzPts val="16300"/>
              <a:buNone/>
              <a:defRPr sz="16300"/>
            </a:lvl4pPr>
            <a:lvl5pPr lvl="4" algn="ctr">
              <a:spcBef>
                <a:spcPts val="0"/>
              </a:spcBef>
              <a:spcAft>
                <a:spcPts val="0"/>
              </a:spcAft>
              <a:buSzPts val="16300"/>
              <a:buNone/>
              <a:defRPr sz="16300"/>
            </a:lvl5pPr>
            <a:lvl6pPr lvl="5" algn="ctr">
              <a:spcBef>
                <a:spcPts val="0"/>
              </a:spcBef>
              <a:spcAft>
                <a:spcPts val="0"/>
              </a:spcAft>
              <a:buSzPts val="16300"/>
              <a:buNone/>
              <a:defRPr sz="16300"/>
            </a:lvl6pPr>
            <a:lvl7pPr lvl="6" algn="ctr">
              <a:spcBef>
                <a:spcPts val="0"/>
              </a:spcBef>
              <a:spcAft>
                <a:spcPts val="0"/>
              </a:spcAft>
              <a:buSzPts val="16300"/>
              <a:buNone/>
              <a:defRPr sz="16300"/>
            </a:lvl7pPr>
            <a:lvl8pPr lvl="7" algn="ctr">
              <a:spcBef>
                <a:spcPts val="0"/>
              </a:spcBef>
              <a:spcAft>
                <a:spcPts val="0"/>
              </a:spcAft>
              <a:buSzPts val="16300"/>
              <a:buNone/>
              <a:defRPr sz="16300"/>
            </a:lvl8pPr>
            <a:lvl9pPr lvl="8" algn="ctr">
              <a:spcBef>
                <a:spcPts val="0"/>
              </a:spcBef>
              <a:spcAft>
                <a:spcPts val="0"/>
              </a:spcAft>
              <a:buSzPts val="16300"/>
              <a:buNone/>
              <a:defRPr sz="16300"/>
            </a:lvl9pPr>
          </a:lstStyle>
          <a:p/>
        </p:txBody>
      </p:sp>
      <p:sp>
        <p:nvSpPr>
          <p:cNvPr id="15" name="Google Shape;15;p3"/>
          <p:cNvSpPr txBox="1"/>
          <p:nvPr>
            <p:ph idx="12" type="sldNum"/>
          </p:nvPr>
        </p:nvSpPr>
        <p:spPr>
          <a:xfrm>
            <a:off x="30500848" y="29844588"/>
            <a:ext cx="1975200" cy="2519100"/>
          </a:xfrm>
          <a:prstGeom prst="rect">
            <a:avLst/>
          </a:prstGeom>
        </p:spPr>
        <p:txBody>
          <a:bodyPr anchorCtr="0" anchor="ctr" bIns="414450" lIns="414450" spcFirstLastPara="1" rIns="414450" wrap="square" tIns="414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122120" y="2848160"/>
            <a:ext cx="30674100" cy="3665400"/>
          </a:xfrm>
          <a:prstGeom prst="rect">
            <a:avLst/>
          </a:prstGeom>
        </p:spPr>
        <p:txBody>
          <a:bodyPr anchorCtr="0" anchor="t" bIns="414450" lIns="414450" spcFirstLastPara="1" rIns="414450" wrap="square" tIns="414450">
            <a:normAutofit/>
          </a:bodyPr>
          <a:lstStyle>
            <a:lvl1pPr lvl="0">
              <a:spcBef>
                <a:spcPts val="0"/>
              </a:spcBef>
              <a:spcAft>
                <a:spcPts val="0"/>
              </a:spcAft>
              <a:buSzPts val="12700"/>
              <a:buNone/>
              <a:defRPr/>
            </a:lvl1pPr>
            <a:lvl2pPr lvl="1">
              <a:spcBef>
                <a:spcPts val="0"/>
              </a:spcBef>
              <a:spcAft>
                <a:spcPts val="0"/>
              </a:spcAft>
              <a:buSzPts val="12700"/>
              <a:buNone/>
              <a:defRPr/>
            </a:lvl2pPr>
            <a:lvl3pPr lvl="2">
              <a:spcBef>
                <a:spcPts val="0"/>
              </a:spcBef>
              <a:spcAft>
                <a:spcPts val="0"/>
              </a:spcAft>
              <a:buSzPts val="12700"/>
              <a:buNone/>
              <a:defRPr/>
            </a:lvl3pPr>
            <a:lvl4pPr lvl="3">
              <a:spcBef>
                <a:spcPts val="0"/>
              </a:spcBef>
              <a:spcAft>
                <a:spcPts val="0"/>
              </a:spcAft>
              <a:buSzPts val="12700"/>
              <a:buNone/>
              <a:defRPr/>
            </a:lvl4pPr>
            <a:lvl5pPr lvl="4">
              <a:spcBef>
                <a:spcPts val="0"/>
              </a:spcBef>
              <a:spcAft>
                <a:spcPts val="0"/>
              </a:spcAft>
              <a:buSzPts val="12700"/>
              <a:buNone/>
              <a:defRPr/>
            </a:lvl5pPr>
            <a:lvl6pPr lvl="5">
              <a:spcBef>
                <a:spcPts val="0"/>
              </a:spcBef>
              <a:spcAft>
                <a:spcPts val="0"/>
              </a:spcAft>
              <a:buSzPts val="12700"/>
              <a:buNone/>
              <a:defRPr/>
            </a:lvl6pPr>
            <a:lvl7pPr lvl="6">
              <a:spcBef>
                <a:spcPts val="0"/>
              </a:spcBef>
              <a:spcAft>
                <a:spcPts val="0"/>
              </a:spcAft>
              <a:buSzPts val="12700"/>
              <a:buNone/>
              <a:defRPr/>
            </a:lvl7pPr>
            <a:lvl8pPr lvl="7">
              <a:spcBef>
                <a:spcPts val="0"/>
              </a:spcBef>
              <a:spcAft>
                <a:spcPts val="0"/>
              </a:spcAft>
              <a:buSzPts val="12700"/>
              <a:buNone/>
              <a:defRPr/>
            </a:lvl8pPr>
            <a:lvl9pPr lvl="8">
              <a:spcBef>
                <a:spcPts val="0"/>
              </a:spcBef>
              <a:spcAft>
                <a:spcPts val="0"/>
              </a:spcAft>
              <a:buSzPts val="12700"/>
              <a:buNone/>
              <a:defRPr/>
            </a:lvl9pPr>
          </a:lstStyle>
          <a:p/>
        </p:txBody>
      </p:sp>
      <p:sp>
        <p:nvSpPr>
          <p:cNvPr id="18" name="Google Shape;18;p4"/>
          <p:cNvSpPr txBox="1"/>
          <p:nvPr>
            <p:ph idx="1" type="body"/>
          </p:nvPr>
        </p:nvSpPr>
        <p:spPr>
          <a:xfrm>
            <a:off x="1122120" y="7375840"/>
            <a:ext cx="30674100" cy="21864900"/>
          </a:xfrm>
          <a:prstGeom prst="rect">
            <a:avLst/>
          </a:prstGeom>
        </p:spPr>
        <p:txBody>
          <a:bodyPr anchorCtr="0" anchor="t" bIns="414450" lIns="414450" spcFirstLastPara="1" rIns="414450" wrap="square" tIns="414450">
            <a:normAutofit/>
          </a:bodyPr>
          <a:lstStyle>
            <a:lvl1pPr indent="-749300" lvl="0" marL="457200">
              <a:spcBef>
                <a:spcPts val="0"/>
              </a:spcBef>
              <a:spcAft>
                <a:spcPts val="0"/>
              </a:spcAft>
              <a:buSzPts val="8200"/>
              <a:buChar char="●"/>
              <a:defRPr/>
            </a:lvl1pPr>
            <a:lvl2pPr indent="-628650" lvl="1" marL="914400">
              <a:spcBef>
                <a:spcPts val="0"/>
              </a:spcBef>
              <a:spcAft>
                <a:spcPts val="0"/>
              </a:spcAft>
              <a:buSzPts val="6300"/>
              <a:buChar char="○"/>
              <a:defRPr/>
            </a:lvl2pPr>
            <a:lvl3pPr indent="-628650" lvl="2" marL="1371600">
              <a:spcBef>
                <a:spcPts val="0"/>
              </a:spcBef>
              <a:spcAft>
                <a:spcPts val="0"/>
              </a:spcAft>
              <a:buSzPts val="6300"/>
              <a:buChar char="■"/>
              <a:defRPr/>
            </a:lvl3pPr>
            <a:lvl4pPr indent="-628650" lvl="3" marL="1828800">
              <a:spcBef>
                <a:spcPts val="0"/>
              </a:spcBef>
              <a:spcAft>
                <a:spcPts val="0"/>
              </a:spcAft>
              <a:buSzPts val="6300"/>
              <a:buChar char="●"/>
              <a:defRPr/>
            </a:lvl4pPr>
            <a:lvl5pPr indent="-628650" lvl="4" marL="2286000">
              <a:spcBef>
                <a:spcPts val="0"/>
              </a:spcBef>
              <a:spcAft>
                <a:spcPts val="0"/>
              </a:spcAft>
              <a:buSzPts val="6300"/>
              <a:buChar char="○"/>
              <a:defRPr/>
            </a:lvl5pPr>
            <a:lvl6pPr indent="-628650" lvl="5" marL="2743200">
              <a:spcBef>
                <a:spcPts val="0"/>
              </a:spcBef>
              <a:spcAft>
                <a:spcPts val="0"/>
              </a:spcAft>
              <a:buSzPts val="6300"/>
              <a:buChar char="■"/>
              <a:defRPr/>
            </a:lvl6pPr>
            <a:lvl7pPr indent="-628650" lvl="6" marL="3200400">
              <a:spcBef>
                <a:spcPts val="0"/>
              </a:spcBef>
              <a:spcAft>
                <a:spcPts val="0"/>
              </a:spcAft>
              <a:buSzPts val="6300"/>
              <a:buChar char="●"/>
              <a:defRPr/>
            </a:lvl7pPr>
            <a:lvl8pPr indent="-628650" lvl="7" marL="3657600">
              <a:spcBef>
                <a:spcPts val="0"/>
              </a:spcBef>
              <a:spcAft>
                <a:spcPts val="0"/>
              </a:spcAft>
              <a:buSzPts val="6300"/>
              <a:buChar char="○"/>
              <a:defRPr/>
            </a:lvl8pPr>
            <a:lvl9pPr indent="-628650" lvl="8" marL="4114800">
              <a:spcBef>
                <a:spcPts val="0"/>
              </a:spcBef>
              <a:spcAft>
                <a:spcPts val="0"/>
              </a:spcAft>
              <a:buSzPts val="6300"/>
              <a:buChar char="■"/>
              <a:defRPr/>
            </a:lvl9pPr>
          </a:lstStyle>
          <a:p/>
        </p:txBody>
      </p:sp>
      <p:sp>
        <p:nvSpPr>
          <p:cNvPr id="19" name="Google Shape;19;p4"/>
          <p:cNvSpPr txBox="1"/>
          <p:nvPr>
            <p:ph idx="12" type="sldNum"/>
          </p:nvPr>
        </p:nvSpPr>
        <p:spPr>
          <a:xfrm>
            <a:off x="30500848" y="29844588"/>
            <a:ext cx="1975200" cy="2519100"/>
          </a:xfrm>
          <a:prstGeom prst="rect">
            <a:avLst/>
          </a:prstGeom>
        </p:spPr>
        <p:txBody>
          <a:bodyPr anchorCtr="0" anchor="ctr" bIns="414450" lIns="414450" spcFirstLastPara="1" rIns="414450" wrap="square" tIns="414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122120" y="2848160"/>
            <a:ext cx="30674100" cy="3665400"/>
          </a:xfrm>
          <a:prstGeom prst="rect">
            <a:avLst/>
          </a:prstGeom>
        </p:spPr>
        <p:txBody>
          <a:bodyPr anchorCtr="0" anchor="t" bIns="414450" lIns="414450" spcFirstLastPara="1" rIns="414450" wrap="square" tIns="414450">
            <a:normAutofit/>
          </a:bodyPr>
          <a:lstStyle>
            <a:lvl1pPr lvl="0">
              <a:spcBef>
                <a:spcPts val="0"/>
              </a:spcBef>
              <a:spcAft>
                <a:spcPts val="0"/>
              </a:spcAft>
              <a:buSzPts val="12700"/>
              <a:buNone/>
              <a:defRPr/>
            </a:lvl1pPr>
            <a:lvl2pPr lvl="1">
              <a:spcBef>
                <a:spcPts val="0"/>
              </a:spcBef>
              <a:spcAft>
                <a:spcPts val="0"/>
              </a:spcAft>
              <a:buSzPts val="12700"/>
              <a:buNone/>
              <a:defRPr/>
            </a:lvl2pPr>
            <a:lvl3pPr lvl="2">
              <a:spcBef>
                <a:spcPts val="0"/>
              </a:spcBef>
              <a:spcAft>
                <a:spcPts val="0"/>
              </a:spcAft>
              <a:buSzPts val="12700"/>
              <a:buNone/>
              <a:defRPr/>
            </a:lvl3pPr>
            <a:lvl4pPr lvl="3">
              <a:spcBef>
                <a:spcPts val="0"/>
              </a:spcBef>
              <a:spcAft>
                <a:spcPts val="0"/>
              </a:spcAft>
              <a:buSzPts val="12700"/>
              <a:buNone/>
              <a:defRPr/>
            </a:lvl4pPr>
            <a:lvl5pPr lvl="4">
              <a:spcBef>
                <a:spcPts val="0"/>
              </a:spcBef>
              <a:spcAft>
                <a:spcPts val="0"/>
              </a:spcAft>
              <a:buSzPts val="12700"/>
              <a:buNone/>
              <a:defRPr/>
            </a:lvl5pPr>
            <a:lvl6pPr lvl="5">
              <a:spcBef>
                <a:spcPts val="0"/>
              </a:spcBef>
              <a:spcAft>
                <a:spcPts val="0"/>
              </a:spcAft>
              <a:buSzPts val="12700"/>
              <a:buNone/>
              <a:defRPr/>
            </a:lvl6pPr>
            <a:lvl7pPr lvl="6">
              <a:spcBef>
                <a:spcPts val="0"/>
              </a:spcBef>
              <a:spcAft>
                <a:spcPts val="0"/>
              </a:spcAft>
              <a:buSzPts val="12700"/>
              <a:buNone/>
              <a:defRPr/>
            </a:lvl7pPr>
            <a:lvl8pPr lvl="7">
              <a:spcBef>
                <a:spcPts val="0"/>
              </a:spcBef>
              <a:spcAft>
                <a:spcPts val="0"/>
              </a:spcAft>
              <a:buSzPts val="12700"/>
              <a:buNone/>
              <a:defRPr/>
            </a:lvl8pPr>
            <a:lvl9pPr lvl="8">
              <a:spcBef>
                <a:spcPts val="0"/>
              </a:spcBef>
              <a:spcAft>
                <a:spcPts val="0"/>
              </a:spcAft>
              <a:buSzPts val="12700"/>
              <a:buNone/>
              <a:defRPr/>
            </a:lvl9pPr>
          </a:lstStyle>
          <a:p/>
        </p:txBody>
      </p:sp>
      <p:sp>
        <p:nvSpPr>
          <p:cNvPr id="22" name="Google Shape;22;p5"/>
          <p:cNvSpPr txBox="1"/>
          <p:nvPr>
            <p:ph idx="1" type="body"/>
          </p:nvPr>
        </p:nvSpPr>
        <p:spPr>
          <a:xfrm>
            <a:off x="1122120" y="7375840"/>
            <a:ext cx="14399700" cy="21864900"/>
          </a:xfrm>
          <a:prstGeom prst="rect">
            <a:avLst/>
          </a:prstGeom>
        </p:spPr>
        <p:txBody>
          <a:bodyPr anchorCtr="0" anchor="t" bIns="414450" lIns="414450" spcFirstLastPara="1" rIns="414450" wrap="square" tIns="414450">
            <a:normAutofit/>
          </a:bodyPr>
          <a:lstStyle>
            <a:lvl1pPr indent="-628650" lvl="0" marL="457200">
              <a:spcBef>
                <a:spcPts val="0"/>
              </a:spcBef>
              <a:spcAft>
                <a:spcPts val="0"/>
              </a:spcAft>
              <a:buSzPts val="6300"/>
              <a:buChar char="●"/>
              <a:defRPr sz="6300"/>
            </a:lvl1pPr>
            <a:lvl2pPr indent="-571500" lvl="1" marL="914400">
              <a:spcBef>
                <a:spcPts val="0"/>
              </a:spcBef>
              <a:spcAft>
                <a:spcPts val="0"/>
              </a:spcAft>
              <a:buSzPts val="5400"/>
              <a:buChar char="○"/>
              <a:defRPr sz="5400"/>
            </a:lvl2pPr>
            <a:lvl3pPr indent="-571500" lvl="2" marL="1371600">
              <a:spcBef>
                <a:spcPts val="0"/>
              </a:spcBef>
              <a:spcAft>
                <a:spcPts val="0"/>
              </a:spcAft>
              <a:buSzPts val="5400"/>
              <a:buChar char="■"/>
              <a:defRPr sz="5400"/>
            </a:lvl3pPr>
            <a:lvl4pPr indent="-571500" lvl="3" marL="1828800">
              <a:spcBef>
                <a:spcPts val="0"/>
              </a:spcBef>
              <a:spcAft>
                <a:spcPts val="0"/>
              </a:spcAft>
              <a:buSzPts val="5400"/>
              <a:buChar char="●"/>
              <a:defRPr sz="5400"/>
            </a:lvl4pPr>
            <a:lvl5pPr indent="-571500" lvl="4" marL="2286000">
              <a:spcBef>
                <a:spcPts val="0"/>
              </a:spcBef>
              <a:spcAft>
                <a:spcPts val="0"/>
              </a:spcAft>
              <a:buSzPts val="5400"/>
              <a:buChar char="○"/>
              <a:defRPr sz="5400"/>
            </a:lvl5pPr>
            <a:lvl6pPr indent="-571500" lvl="5" marL="2743200">
              <a:spcBef>
                <a:spcPts val="0"/>
              </a:spcBef>
              <a:spcAft>
                <a:spcPts val="0"/>
              </a:spcAft>
              <a:buSzPts val="5400"/>
              <a:buChar char="■"/>
              <a:defRPr sz="5400"/>
            </a:lvl6pPr>
            <a:lvl7pPr indent="-571500" lvl="6" marL="3200400">
              <a:spcBef>
                <a:spcPts val="0"/>
              </a:spcBef>
              <a:spcAft>
                <a:spcPts val="0"/>
              </a:spcAft>
              <a:buSzPts val="5400"/>
              <a:buChar char="●"/>
              <a:defRPr sz="5400"/>
            </a:lvl7pPr>
            <a:lvl8pPr indent="-571500" lvl="7" marL="3657600">
              <a:spcBef>
                <a:spcPts val="0"/>
              </a:spcBef>
              <a:spcAft>
                <a:spcPts val="0"/>
              </a:spcAft>
              <a:buSzPts val="5400"/>
              <a:buChar char="○"/>
              <a:defRPr sz="5400"/>
            </a:lvl8pPr>
            <a:lvl9pPr indent="-571500" lvl="8" marL="4114800">
              <a:spcBef>
                <a:spcPts val="0"/>
              </a:spcBef>
              <a:spcAft>
                <a:spcPts val="0"/>
              </a:spcAft>
              <a:buSzPts val="5400"/>
              <a:buChar char="■"/>
              <a:defRPr sz="5400"/>
            </a:lvl9pPr>
          </a:lstStyle>
          <a:p/>
        </p:txBody>
      </p:sp>
      <p:sp>
        <p:nvSpPr>
          <p:cNvPr id="23" name="Google Shape;23;p5"/>
          <p:cNvSpPr txBox="1"/>
          <p:nvPr>
            <p:ph idx="2" type="body"/>
          </p:nvPr>
        </p:nvSpPr>
        <p:spPr>
          <a:xfrm>
            <a:off x="17396640" y="7375840"/>
            <a:ext cx="14399700" cy="21864900"/>
          </a:xfrm>
          <a:prstGeom prst="rect">
            <a:avLst/>
          </a:prstGeom>
        </p:spPr>
        <p:txBody>
          <a:bodyPr anchorCtr="0" anchor="t" bIns="414450" lIns="414450" spcFirstLastPara="1" rIns="414450" wrap="square" tIns="414450">
            <a:normAutofit/>
          </a:bodyPr>
          <a:lstStyle>
            <a:lvl1pPr indent="-628650" lvl="0" marL="457200">
              <a:spcBef>
                <a:spcPts val="0"/>
              </a:spcBef>
              <a:spcAft>
                <a:spcPts val="0"/>
              </a:spcAft>
              <a:buSzPts val="6300"/>
              <a:buChar char="●"/>
              <a:defRPr sz="6300"/>
            </a:lvl1pPr>
            <a:lvl2pPr indent="-571500" lvl="1" marL="914400">
              <a:spcBef>
                <a:spcPts val="0"/>
              </a:spcBef>
              <a:spcAft>
                <a:spcPts val="0"/>
              </a:spcAft>
              <a:buSzPts val="5400"/>
              <a:buChar char="○"/>
              <a:defRPr sz="5400"/>
            </a:lvl2pPr>
            <a:lvl3pPr indent="-571500" lvl="2" marL="1371600">
              <a:spcBef>
                <a:spcPts val="0"/>
              </a:spcBef>
              <a:spcAft>
                <a:spcPts val="0"/>
              </a:spcAft>
              <a:buSzPts val="5400"/>
              <a:buChar char="■"/>
              <a:defRPr sz="5400"/>
            </a:lvl3pPr>
            <a:lvl4pPr indent="-571500" lvl="3" marL="1828800">
              <a:spcBef>
                <a:spcPts val="0"/>
              </a:spcBef>
              <a:spcAft>
                <a:spcPts val="0"/>
              </a:spcAft>
              <a:buSzPts val="5400"/>
              <a:buChar char="●"/>
              <a:defRPr sz="5400"/>
            </a:lvl4pPr>
            <a:lvl5pPr indent="-571500" lvl="4" marL="2286000">
              <a:spcBef>
                <a:spcPts val="0"/>
              </a:spcBef>
              <a:spcAft>
                <a:spcPts val="0"/>
              </a:spcAft>
              <a:buSzPts val="5400"/>
              <a:buChar char="○"/>
              <a:defRPr sz="5400"/>
            </a:lvl5pPr>
            <a:lvl6pPr indent="-571500" lvl="5" marL="2743200">
              <a:spcBef>
                <a:spcPts val="0"/>
              </a:spcBef>
              <a:spcAft>
                <a:spcPts val="0"/>
              </a:spcAft>
              <a:buSzPts val="5400"/>
              <a:buChar char="■"/>
              <a:defRPr sz="5400"/>
            </a:lvl6pPr>
            <a:lvl7pPr indent="-571500" lvl="6" marL="3200400">
              <a:spcBef>
                <a:spcPts val="0"/>
              </a:spcBef>
              <a:spcAft>
                <a:spcPts val="0"/>
              </a:spcAft>
              <a:buSzPts val="5400"/>
              <a:buChar char="●"/>
              <a:defRPr sz="5400"/>
            </a:lvl7pPr>
            <a:lvl8pPr indent="-571500" lvl="7" marL="3657600">
              <a:spcBef>
                <a:spcPts val="0"/>
              </a:spcBef>
              <a:spcAft>
                <a:spcPts val="0"/>
              </a:spcAft>
              <a:buSzPts val="5400"/>
              <a:buChar char="○"/>
              <a:defRPr sz="5400"/>
            </a:lvl8pPr>
            <a:lvl9pPr indent="-571500" lvl="8" marL="4114800">
              <a:spcBef>
                <a:spcPts val="0"/>
              </a:spcBef>
              <a:spcAft>
                <a:spcPts val="0"/>
              </a:spcAft>
              <a:buSzPts val="5400"/>
              <a:buChar char="■"/>
              <a:defRPr sz="5400"/>
            </a:lvl9pPr>
          </a:lstStyle>
          <a:p/>
        </p:txBody>
      </p:sp>
      <p:sp>
        <p:nvSpPr>
          <p:cNvPr id="24" name="Google Shape;24;p5"/>
          <p:cNvSpPr txBox="1"/>
          <p:nvPr>
            <p:ph idx="12" type="sldNum"/>
          </p:nvPr>
        </p:nvSpPr>
        <p:spPr>
          <a:xfrm>
            <a:off x="30500848" y="29844588"/>
            <a:ext cx="1975200" cy="2519100"/>
          </a:xfrm>
          <a:prstGeom prst="rect">
            <a:avLst/>
          </a:prstGeom>
        </p:spPr>
        <p:txBody>
          <a:bodyPr anchorCtr="0" anchor="ctr" bIns="414450" lIns="414450" spcFirstLastPara="1" rIns="414450" wrap="square" tIns="414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122120" y="2848160"/>
            <a:ext cx="30674100" cy="3665400"/>
          </a:xfrm>
          <a:prstGeom prst="rect">
            <a:avLst/>
          </a:prstGeom>
        </p:spPr>
        <p:txBody>
          <a:bodyPr anchorCtr="0" anchor="t" bIns="414450" lIns="414450" spcFirstLastPara="1" rIns="414450" wrap="square" tIns="414450">
            <a:normAutofit/>
          </a:bodyPr>
          <a:lstStyle>
            <a:lvl1pPr lvl="0">
              <a:spcBef>
                <a:spcPts val="0"/>
              </a:spcBef>
              <a:spcAft>
                <a:spcPts val="0"/>
              </a:spcAft>
              <a:buSzPts val="12700"/>
              <a:buNone/>
              <a:defRPr/>
            </a:lvl1pPr>
            <a:lvl2pPr lvl="1">
              <a:spcBef>
                <a:spcPts val="0"/>
              </a:spcBef>
              <a:spcAft>
                <a:spcPts val="0"/>
              </a:spcAft>
              <a:buSzPts val="12700"/>
              <a:buNone/>
              <a:defRPr/>
            </a:lvl2pPr>
            <a:lvl3pPr lvl="2">
              <a:spcBef>
                <a:spcPts val="0"/>
              </a:spcBef>
              <a:spcAft>
                <a:spcPts val="0"/>
              </a:spcAft>
              <a:buSzPts val="12700"/>
              <a:buNone/>
              <a:defRPr/>
            </a:lvl3pPr>
            <a:lvl4pPr lvl="3">
              <a:spcBef>
                <a:spcPts val="0"/>
              </a:spcBef>
              <a:spcAft>
                <a:spcPts val="0"/>
              </a:spcAft>
              <a:buSzPts val="12700"/>
              <a:buNone/>
              <a:defRPr/>
            </a:lvl4pPr>
            <a:lvl5pPr lvl="4">
              <a:spcBef>
                <a:spcPts val="0"/>
              </a:spcBef>
              <a:spcAft>
                <a:spcPts val="0"/>
              </a:spcAft>
              <a:buSzPts val="12700"/>
              <a:buNone/>
              <a:defRPr/>
            </a:lvl5pPr>
            <a:lvl6pPr lvl="5">
              <a:spcBef>
                <a:spcPts val="0"/>
              </a:spcBef>
              <a:spcAft>
                <a:spcPts val="0"/>
              </a:spcAft>
              <a:buSzPts val="12700"/>
              <a:buNone/>
              <a:defRPr/>
            </a:lvl6pPr>
            <a:lvl7pPr lvl="6">
              <a:spcBef>
                <a:spcPts val="0"/>
              </a:spcBef>
              <a:spcAft>
                <a:spcPts val="0"/>
              </a:spcAft>
              <a:buSzPts val="12700"/>
              <a:buNone/>
              <a:defRPr/>
            </a:lvl7pPr>
            <a:lvl8pPr lvl="7">
              <a:spcBef>
                <a:spcPts val="0"/>
              </a:spcBef>
              <a:spcAft>
                <a:spcPts val="0"/>
              </a:spcAft>
              <a:buSzPts val="12700"/>
              <a:buNone/>
              <a:defRPr/>
            </a:lvl8pPr>
            <a:lvl9pPr lvl="8">
              <a:spcBef>
                <a:spcPts val="0"/>
              </a:spcBef>
              <a:spcAft>
                <a:spcPts val="0"/>
              </a:spcAft>
              <a:buSzPts val="12700"/>
              <a:buNone/>
              <a:defRPr/>
            </a:lvl9pPr>
          </a:lstStyle>
          <a:p/>
        </p:txBody>
      </p:sp>
      <p:sp>
        <p:nvSpPr>
          <p:cNvPr id="27" name="Google Shape;27;p6"/>
          <p:cNvSpPr txBox="1"/>
          <p:nvPr>
            <p:ph idx="12" type="sldNum"/>
          </p:nvPr>
        </p:nvSpPr>
        <p:spPr>
          <a:xfrm>
            <a:off x="30500848" y="29844588"/>
            <a:ext cx="1975200" cy="2519100"/>
          </a:xfrm>
          <a:prstGeom prst="rect">
            <a:avLst/>
          </a:prstGeom>
        </p:spPr>
        <p:txBody>
          <a:bodyPr anchorCtr="0" anchor="ctr" bIns="414450" lIns="414450" spcFirstLastPara="1" rIns="414450" wrap="square" tIns="414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122120" y="3555840"/>
            <a:ext cx="10108800" cy="4836600"/>
          </a:xfrm>
          <a:prstGeom prst="rect">
            <a:avLst/>
          </a:prstGeom>
        </p:spPr>
        <p:txBody>
          <a:bodyPr anchorCtr="0" anchor="b" bIns="414450" lIns="414450" spcFirstLastPara="1" rIns="414450" wrap="square" tIns="414450">
            <a:normAutofit/>
          </a:bodyPr>
          <a:lstStyle>
            <a:lvl1pPr lvl="0">
              <a:spcBef>
                <a:spcPts val="0"/>
              </a:spcBef>
              <a:spcAft>
                <a:spcPts val="0"/>
              </a:spcAft>
              <a:buSzPts val="10900"/>
              <a:buNone/>
              <a:defRPr sz="10900"/>
            </a:lvl1pPr>
            <a:lvl2pPr lvl="1">
              <a:spcBef>
                <a:spcPts val="0"/>
              </a:spcBef>
              <a:spcAft>
                <a:spcPts val="0"/>
              </a:spcAft>
              <a:buSzPts val="10900"/>
              <a:buNone/>
              <a:defRPr sz="10900"/>
            </a:lvl2pPr>
            <a:lvl3pPr lvl="2">
              <a:spcBef>
                <a:spcPts val="0"/>
              </a:spcBef>
              <a:spcAft>
                <a:spcPts val="0"/>
              </a:spcAft>
              <a:buSzPts val="10900"/>
              <a:buNone/>
              <a:defRPr sz="10900"/>
            </a:lvl3pPr>
            <a:lvl4pPr lvl="3">
              <a:spcBef>
                <a:spcPts val="0"/>
              </a:spcBef>
              <a:spcAft>
                <a:spcPts val="0"/>
              </a:spcAft>
              <a:buSzPts val="10900"/>
              <a:buNone/>
              <a:defRPr sz="10900"/>
            </a:lvl4pPr>
            <a:lvl5pPr lvl="4">
              <a:spcBef>
                <a:spcPts val="0"/>
              </a:spcBef>
              <a:spcAft>
                <a:spcPts val="0"/>
              </a:spcAft>
              <a:buSzPts val="10900"/>
              <a:buNone/>
              <a:defRPr sz="10900"/>
            </a:lvl5pPr>
            <a:lvl6pPr lvl="5">
              <a:spcBef>
                <a:spcPts val="0"/>
              </a:spcBef>
              <a:spcAft>
                <a:spcPts val="0"/>
              </a:spcAft>
              <a:buSzPts val="10900"/>
              <a:buNone/>
              <a:defRPr sz="10900"/>
            </a:lvl6pPr>
            <a:lvl7pPr lvl="6">
              <a:spcBef>
                <a:spcPts val="0"/>
              </a:spcBef>
              <a:spcAft>
                <a:spcPts val="0"/>
              </a:spcAft>
              <a:buSzPts val="10900"/>
              <a:buNone/>
              <a:defRPr sz="10900"/>
            </a:lvl7pPr>
            <a:lvl8pPr lvl="7">
              <a:spcBef>
                <a:spcPts val="0"/>
              </a:spcBef>
              <a:spcAft>
                <a:spcPts val="0"/>
              </a:spcAft>
              <a:buSzPts val="10900"/>
              <a:buNone/>
              <a:defRPr sz="10900"/>
            </a:lvl8pPr>
            <a:lvl9pPr lvl="8">
              <a:spcBef>
                <a:spcPts val="0"/>
              </a:spcBef>
              <a:spcAft>
                <a:spcPts val="0"/>
              </a:spcAft>
              <a:buSzPts val="10900"/>
              <a:buNone/>
              <a:defRPr sz="10900"/>
            </a:lvl9pPr>
          </a:lstStyle>
          <a:p/>
        </p:txBody>
      </p:sp>
      <p:sp>
        <p:nvSpPr>
          <p:cNvPr id="30" name="Google Shape;30;p7"/>
          <p:cNvSpPr txBox="1"/>
          <p:nvPr>
            <p:ph idx="1" type="body"/>
          </p:nvPr>
        </p:nvSpPr>
        <p:spPr>
          <a:xfrm>
            <a:off x="1122120" y="8893440"/>
            <a:ext cx="10108800" cy="20348100"/>
          </a:xfrm>
          <a:prstGeom prst="rect">
            <a:avLst/>
          </a:prstGeom>
        </p:spPr>
        <p:txBody>
          <a:bodyPr anchorCtr="0" anchor="t" bIns="414450" lIns="414450" spcFirstLastPara="1" rIns="414450" wrap="square" tIns="414450">
            <a:normAutofit/>
          </a:bodyPr>
          <a:lstStyle>
            <a:lvl1pPr indent="-571500" lvl="0" marL="457200">
              <a:spcBef>
                <a:spcPts val="0"/>
              </a:spcBef>
              <a:spcAft>
                <a:spcPts val="0"/>
              </a:spcAft>
              <a:buSzPts val="5400"/>
              <a:buChar char="●"/>
              <a:defRPr sz="5400"/>
            </a:lvl1pPr>
            <a:lvl2pPr indent="-571500" lvl="1" marL="914400">
              <a:spcBef>
                <a:spcPts val="0"/>
              </a:spcBef>
              <a:spcAft>
                <a:spcPts val="0"/>
              </a:spcAft>
              <a:buSzPts val="5400"/>
              <a:buChar char="○"/>
              <a:defRPr sz="5400"/>
            </a:lvl2pPr>
            <a:lvl3pPr indent="-571500" lvl="2" marL="1371600">
              <a:spcBef>
                <a:spcPts val="0"/>
              </a:spcBef>
              <a:spcAft>
                <a:spcPts val="0"/>
              </a:spcAft>
              <a:buSzPts val="5400"/>
              <a:buChar char="■"/>
              <a:defRPr sz="5400"/>
            </a:lvl3pPr>
            <a:lvl4pPr indent="-571500" lvl="3" marL="1828800">
              <a:spcBef>
                <a:spcPts val="0"/>
              </a:spcBef>
              <a:spcAft>
                <a:spcPts val="0"/>
              </a:spcAft>
              <a:buSzPts val="5400"/>
              <a:buChar char="●"/>
              <a:defRPr sz="5400"/>
            </a:lvl4pPr>
            <a:lvl5pPr indent="-571500" lvl="4" marL="2286000">
              <a:spcBef>
                <a:spcPts val="0"/>
              </a:spcBef>
              <a:spcAft>
                <a:spcPts val="0"/>
              </a:spcAft>
              <a:buSzPts val="5400"/>
              <a:buChar char="○"/>
              <a:defRPr sz="5400"/>
            </a:lvl5pPr>
            <a:lvl6pPr indent="-571500" lvl="5" marL="2743200">
              <a:spcBef>
                <a:spcPts val="0"/>
              </a:spcBef>
              <a:spcAft>
                <a:spcPts val="0"/>
              </a:spcAft>
              <a:buSzPts val="5400"/>
              <a:buChar char="■"/>
              <a:defRPr sz="5400"/>
            </a:lvl6pPr>
            <a:lvl7pPr indent="-571500" lvl="6" marL="3200400">
              <a:spcBef>
                <a:spcPts val="0"/>
              </a:spcBef>
              <a:spcAft>
                <a:spcPts val="0"/>
              </a:spcAft>
              <a:buSzPts val="5400"/>
              <a:buChar char="●"/>
              <a:defRPr sz="5400"/>
            </a:lvl7pPr>
            <a:lvl8pPr indent="-571500" lvl="7" marL="3657600">
              <a:spcBef>
                <a:spcPts val="0"/>
              </a:spcBef>
              <a:spcAft>
                <a:spcPts val="0"/>
              </a:spcAft>
              <a:buSzPts val="5400"/>
              <a:buChar char="○"/>
              <a:defRPr sz="5400"/>
            </a:lvl8pPr>
            <a:lvl9pPr indent="-571500" lvl="8" marL="4114800">
              <a:spcBef>
                <a:spcPts val="0"/>
              </a:spcBef>
              <a:spcAft>
                <a:spcPts val="0"/>
              </a:spcAft>
              <a:buSzPts val="5400"/>
              <a:buChar char="■"/>
              <a:defRPr sz="5400"/>
            </a:lvl9pPr>
          </a:lstStyle>
          <a:p/>
        </p:txBody>
      </p:sp>
      <p:sp>
        <p:nvSpPr>
          <p:cNvPr id="31" name="Google Shape;31;p7"/>
          <p:cNvSpPr txBox="1"/>
          <p:nvPr>
            <p:ph idx="12" type="sldNum"/>
          </p:nvPr>
        </p:nvSpPr>
        <p:spPr>
          <a:xfrm>
            <a:off x="30500848" y="29844588"/>
            <a:ext cx="1975200" cy="2519100"/>
          </a:xfrm>
          <a:prstGeom prst="rect">
            <a:avLst/>
          </a:prstGeom>
        </p:spPr>
        <p:txBody>
          <a:bodyPr anchorCtr="0" anchor="ctr" bIns="414450" lIns="414450" spcFirstLastPara="1" rIns="414450" wrap="square" tIns="414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1764900" y="2880960"/>
            <a:ext cx="22924200" cy="26181000"/>
          </a:xfrm>
          <a:prstGeom prst="rect">
            <a:avLst/>
          </a:prstGeom>
        </p:spPr>
        <p:txBody>
          <a:bodyPr anchorCtr="0" anchor="ctr" bIns="414450" lIns="414450" spcFirstLastPara="1" rIns="414450" wrap="square" tIns="414450">
            <a:normAutofit/>
          </a:bodyPr>
          <a:lstStyle>
            <a:lvl1pPr lvl="0">
              <a:spcBef>
                <a:spcPts val="0"/>
              </a:spcBef>
              <a:spcAft>
                <a:spcPts val="0"/>
              </a:spcAft>
              <a:buSzPts val="21800"/>
              <a:buNone/>
              <a:defRPr sz="21800"/>
            </a:lvl1pPr>
            <a:lvl2pPr lvl="1">
              <a:spcBef>
                <a:spcPts val="0"/>
              </a:spcBef>
              <a:spcAft>
                <a:spcPts val="0"/>
              </a:spcAft>
              <a:buSzPts val="21800"/>
              <a:buNone/>
              <a:defRPr sz="21800"/>
            </a:lvl2pPr>
            <a:lvl3pPr lvl="2">
              <a:spcBef>
                <a:spcPts val="0"/>
              </a:spcBef>
              <a:spcAft>
                <a:spcPts val="0"/>
              </a:spcAft>
              <a:buSzPts val="21800"/>
              <a:buNone/>
              <a:defRPr sz="21800"/>
            </a:lvl3pPr>
            <a:lvl4pPr lvl="3">
              <a:spcBef>
                <a:spcPts val="0"/>
              </a:spcBef>
              <a:spcAft>
                <a:spcPts val="0"/>
              </a:spcAft>
              <a:buSzPts val="21800"/>
              <a:buNone/>
              <a:defRPr sz="21800"/>
            </a:lvl4pPr>
            <a:lvl5pPr lvl="4">
              <a:spcBef>
                <a:spcPts val="0"/>
              </a:spcBef>
              <a:spcAft>
                <a:spcPts val="0"/>
              </a:spcAft>
              <a:buSzPts val="21800"/>
              <a:buNone/>
              <a:defRPr sz="21800"/>
            </a:lvl5pPr>
            <a:lvl6pPr lvl="5">
              <a:spcBef>
                <a:spcPts val="0"/>
              </a:spcBef>
              <a:spcAft>
                <a:spcPts val="0"/>
              </a:spcAft>
              <a:buSzPts val="21800"/>
              <a:buNone/>
              <a:defRPr sz="21800"/>
            </a:lvl6pPr>
            <a:lvl7pPr lvl="6">
              <a:spcBef>
                <a:spcPts val="0"/>
              </a:spcBef>
              <a:spcAft>
                <a:spcPts val="0"/>
              </a:spcAft>
              <a:buSzPts val="21800"/>
              <a:buNone/>
              <a:defRPr sz="21800"/>
            </a:lvl7pPr>
            <a:lvl8pPr lvl="7">
              <a:spcBef>
                <a:spcPts val="0"/>
              </a:spcBef>
              <a:spcAft>
                <a:spcPts val="0"/>
              </a:spcAft>
              <a:buSzPts val="21800"/>
              <a:buNone/>
              <a:defRPr sz="21800"/>
            </a:lvl8pPr>
            <a:lvl9pPr lvl="8">
              <a:spcBef>
                <a:spcPts val="0"/>
              </a:spcBef>
              <a:spcAft>
                <a:spcPts val="0"/>
              </a:spcAft>
              <a:buSzPts val="21800"/>
              <a:buNone/>
              <a:defRPr sz="21800"/>
            </a:lvl9pPr>
          </a:lstStyle>
          <a:p/>
        </p:txBody>
      </p:sp>
      <p:sp>
        <p:nvSpPr>
          <p:cNvPr id="34" name="Google Shape;34;p8"/>
          <p:cNvSpPr txBox="1"/>
          <p:nvPr>
            <p:ph idx="12" type="sldNum"/>
          </p:nvPr>
        </p:nvSpPr>
        <p:spPr>
          <a:xfrm>
            <a:off x="30500848" y="29844588"/>
            <a:ext cx="1975200" cy="2519100"/>
          </a:xfrm>
          <a:prstGeom prst="rect">
            <a:avLst/>
          </a:prstGeom>
        </p:spPr>
        <p:txBody>
          <a:bodyPr anchorCtr="0" anchor="ctr" bIns="414450" lIns="414450" spcFirstLastPara="1" rIns="414450" wrap="square" tIns="414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16459200" y="-800"/>
            <a:ext cx="16459200" cy="32918400"/>
          </a:xfrm>
          <a:prstGeom prst="rect">
            <a:avLst/>
          </a:prstGeom>
          <a:solidFill>
            <a:schemeClr val="lt2"/>
          </a:solidFill>
          <a:ln>
            <a:noFill/>
          </a:ln>
        </p:spPr>
        <p:txBody>
          <a:bodyPr anchorCtr="0" anchor="ctr" bIns="414450" lIns="414450" spcFirstLastPara="1" rIns="414450" wrap="square" tIns="41445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955800" y="7892320"/>
            <a:ext cx="14562600" cy="9486600"/>
          </a:xfrm>
          <a:prstGeom prst="rect">
            <a:avLst/>
          </a:prstGeom>
        </p:spPr>
        <p:txBody>
          <a:bodyPr anchorCtr="0" anchor="b" bIns="414450" lIns="414450" spcFirstLastPara="1" rIns="414450" wrap="square" tIns="414450">
            <a:normAutofit/>
          </a:bodyPr>
          <a:lstStyle>
            <a:lvl1pPr lvl="0" algn="ctr">
              <a:spcBef>
                <a:spcPts val="0"/>
              </a:spcBef>
              <a:spcAft>
                <a:spcPts val="0"/>
              </a:spcAft>
              <a:buSzPts val="19000"/>
              <a:buNone/>
              <a:defRPr sz="19000"/>
            </a:lvl1pPr>
            <a:lvl2pPr lvl="1" algn="ctr">
              <a:spcBef>
                <a:spcPts val="0"/>
              </a:spcBef>
              <a:spcAft>
                <a:spcPts val="0"/>
              </a:spcAft>
              <a:buSzPts val="19000"/>
              <a:buNone/>
              <a:defRPr sz="19000"/>
            </a:lvl2pPr>
            <a:lvl3pPr lvl="2" algn="ctr">
              <a:spcBef>
                <a:spcPts val="0"/>
              </a:spcBef>
              <a:spcAft>
                <a:spcPts val="0"/>
              </a:spcAft>
              <a:buSzPts val="19000"/>
              <a:buNone/>
              <a:defRPr sz="19000"/>
            </a:lvl3pPr>
            <a:lvl4pPr lvl="3" algn="ctr">
              <a:spcBef>
                <a:spcPts val="0"/>
              </a:spcBef>
              <a:spcAft>
                <a:spcPts val="0"/>
              </a:spcAft>
              <a:buSzPts val="19000"/>
              <a:buNone/>
              <a:defRPr sz="19000"/>
            </a:lvl4pPr>
            <a:lvl5pPr lvl="4" algn="ctr">
              <a:spcBef>
                <a:spcPts val="0"/>
              </a:spcBef>
              <a:spcAft>
                <a:spcPts val="0"/>
              </a:spcAft>
              <a:buSzPts val="19000"/>
              <a:buNone/>
              <a:defRPr sz="19000"/>
            </a:lvl5pPr>
            <a:lvl6pPr lvl="5" algn="ctr">
              <a:spcBef>
                <a:spcPts val="0"/>
              </a:spcBef>
              <a:spcAft>
                <a:spcPts val="0"/>
              </a:spcAft>
              <a:buSzPts val="19000"/>
              <a:buNone/>
              <a:defRPr sz="19000"/>
            </a:lvl6pPr>
            <a:lvl7pPr lvl="6" algn="ctr">
              <a:spcBef>
                <a:spcPts val="0"/>
              </a:spcBef>
              <a:spcAft>
                <a:spcPts val="0"/>
              </a:spcAft>
              <a:buSzPts val="19000"/>
              <a:buNone/>
              <a:defRPr sz="19000"/>
            </a:lvl7pPr>
            <a:lvl8pPr lvl="7" algn="ctr">
              <a:spcBef>
                <a:spcPts val="0"/>
              </a:spcBef>
              <a:spcAft>
                <a:spcPts val="0"/>
              </a:spcAft>
              <a:buSzPts val="19000"/>
              <a:buNone/>
              <a:defRPr sz="19000"/>
            </a:lvl8pPr>
            <a:lvl9pPr lvl="8" algn="ctr">
              <a:spcBef>
                <a:spcPts val="0"/>
              </a:spcBef>
              <a:spcAft>
                <a:spcPts val="0"/>
              </a:spcAft>
              <a:buSzPts val="19000"/>
              <a:buNone/>
              <a:defRPr sz="19000"/>
            </a:lvl9pPr>
          </a:lstStyle>
          <a:p/>
        </p:txBody>
      </p:sp>
      <p:sp>
        <p:nvSpPr>
          <p:cNvPr id="38" name="Google Shape;38;p9"/>
          <p:cNvSpPr txBox="1"/>
          <p:nvPr>
            <p:ph idx="1" type="subTitle"/>
          </p:nvPr>
        </p:nvSpPr>
        <p:spPr>
          <a:xfrm>
            <a:off x="955800" y="17939680"/>
            <a:ext cx="14562600" cy="7904700"/>
          </a:xfrm>
          <a:prstGeom prst="rect">
            <a:avLst/>
          </a:prstGeom>
        </p:spPr>
        <p:txBody>
          <a:bodyPr anchorCtr="0" anchor="t" bIns="414450" lIns="414450" spcFirstLastPara="1" rIns="414450" wrap="square" tIns="414450">
            <a:normAutofit/>
          </a:bodyPr>
          <a:lstStyle>
            <a:lvl1pPr lvl="0" algn="ctr">
              <a:lnSpc>
                <a:spcPct val="100000"/>
              </a:lnSpc>
              <a:spcBef>
                <a:spcPts val="0"/>
              </a:spcBef>
              <a:spcAft>
                <a:spcPts val="0"/>
              </a:spcAft>
              <a:buSzPts val="9500"/>
              <a:buNone/>
              <a:defRPr sz="9500"/>
            </a:lvl1pPr>
            <a:lvl2pPr lvl="1" algn="ctr">
              <a:lnSpc>
                <a:spcPct val="100000"/>
              </a:lnSpc>
              <a:spcBef>
                <a:spcPts val="0"/>
              </a:spcBef>
              <a:spcAft>
                <a:spcPts val="0"/>
              </a:spcAft>
              <a:buSzPts val="9500"/>
              <a:buNone/>
              <a:defRPr sz="9500"/>
            </a:lvl2pPr>
            <a:lvl3pPr lvl="2" algn="ctr">
              <a:lnSpc>
                <a:spcPct val="100000"/>
              </a:lnSpc>
              <a:spcBef>
                <a:spcPts val="0"/>
              </a:spcBef>
              <a:spcAft>
                <a:spcPts val="0"/>
              </a:spcAft>
              <a:buSzPts val="9500"/>
              <a:buNone/>
              <a:defRPr sz="9500"/>
            </a:lvl3pPr>
            <a:lvl4pPr lvl="3" algn="ctr">
              <a:lnSpc>
                <a:spcPct val="100000"/>
              </a:lnSpc>
              <a:spcBef>
                <a:spcPts val="0"/>
              </a:spcBef>
              <a:spcAft>
                <a:spcPts val="0"/>
              </a:spcAft>
              <a:buSzPts val="9500"/>
              <a:buNone/>
              <a:defRPr sz="9500"/>
            </a:lvl4pPr>
            <a:lvl5pPr lvl="4" algn="ctr">
              <a:lnSpc>
                <a:spcPct val="100000"/>
              </a:lnSpc>
              <a:spcBef>
                <a:spcPts val="0"/>
              </a:spcBef>
              <a:spcAft>
                <a:spcPts val="0"/>
              </a:spcAft>
              <a:buSzPts val="9500"/>
              <a:buNone/>
              <a:defRPr sz="9500"/>
            </a:lvl5pPr>
            <a:lvl6pPr lvl="5" algn="ctr">
              <a:lnSpc>
                <a:spcPct val="100000"/>
              </a:lnSpc>
              <a:spcBef>
                <a:spcPts val="0"/>
              </a:spcBef>
              <a:spcAft>
                <a:spcPts val="0"/>
              </a:spcAft>
              <a:buSzPts val="9500"/>
              <a:buNone/>
              <a:defRPr sz="9500"/>
            </a:lvl6pPr>
            <a:lvl7pPr lvl="6" algn="ctr">
              <a:lnSpc>
                <a:spcPct val="100000"/>
              </a:lnSpc>
              <a:spcBef>
                <a:spcPts val="0"/>
              </a:spcBef>
              <a:spcAft>
                <a:spcPts val="0"/>
              </a:spcAft>
              <a:buSzPts val="9500"/>
              <a:buNone/>
              <a:defRPr sz="9500"/>
            </a:lvl7pPr>
            <a:lvl8pPr lvl="7" algn="ctr">
              <a:lnSpc>
                <a:spcPct val="100000"/>
              </a:lnSpc>
              <a:spcBef>
                <a:spcPts val="0"/>
              </a:spcBef>
              <a:spcAft>
                <a:spcPts val="0"/>
              </a:spcAft>
              <a:buSzPts val="9500"/>
              <a:buNone/>
              <a:defRPr sz="9500"/>
            </a:lvl8pPr>
            <a:lvl9pPr lvl="8" algn="ctr">
              <a:lnSpc>
                <a:spcPct val="100000"/>
              </a:lnSpc>
              <a:spcBef>
                <a:spcPts val="0"/>
              </a:spcBef>
              <a:spcAft>
                <a:spcPts val="0"/>
              </a:spcAft>
              <a:buSzPts val="9500"/>
              <a:buNone/>
              <a:defRPr sz="9500"/>
            </a:lvl9pPr>
          </a:lstStyle>
          <a:p/>
        </p:txBody>
      </p:sp>
      <p:sp>
        <p:nvSpPr>
          <p:cNvPr id="39" name="Google Shape;39;p9"/>
          <p:cNvSpPr txBox="1"/>
          <p:nvPr>
            <p:ph idx="2" type="body"/>
          </p:nvPr>
        </p:nvSpPr>
        <p:spPr>
          <a:xfrm>
            <a:off x="17782200" y="4634080"/>
            <a:ext cx="13813200" cy="23648700"/>
          </a:xfrm>
          <a:prstGeom prst="rect">
            <a:avLst/>
          </a:prstGeom>
        </p:spPr>
        <p:txBody>
          <a:bodyPr anchorCtr="0" anchor="ctr" bIns="414450" lIns="414450" spcFirstLastPara="1" rIns="414450" wrap="square" tIns="414450">
            <a:normAutofit/>
          </a:bodyPr>
          <a:lstStyle>
            <a:lvl1pPr indent="-749300" lvl="0" marL="457200">
              <a:spcBef>
                <a:spcPts val="0"/>
              </a:spcBef>
              <a:spcAft>
                <a:spcPts val="0"/>
              </a:spcAft>
              <a:buSzPts val="8200"/>
              <a:buChar char="●"/>
              <a:defRPr/>
            </a:lvl1pPr>
            <a:lvl2pPr indent="-628650" lvl="1" marL="914400">
              <a:spcBef>
                <a:spcPts val="0"/>
              </a:spcBef>
              <a:spcAft>
                <a:spcPts val="0"/>
              </a:spcAft>
              <a:buSzPts val="6300"/>
              <a:buChar char="○"/>
              <a:defRPr/>
            </a:lvl2pPr>
            <a:lvl3pPr indent="-628650" lvl="2" marL="1371600">
              <a:spcBef>
                <a:spcPts val="0"/>
              </a:spcBef>
              <a:spcAft>
                <a:spcPts val="0"/>
              </a:spcAft>
              <a:buSzPts val="6300"/>
              <a:buChar char="■"/>
              <a:defRPr/>
            </a:lvl3pPr>
            <a:lvl4pPr indent="-628650" lvl="3" marL="1828800">
              <a:spcBef>
                <a:spcPts val="0"/>
              </a:spcBef>
              <a:spcAft>
                <a:spcPts val="0"/>
              </a:spcAft>
              <a:buSzPts val="6300"/>
              <a:buChar char="●"/>
              <a:defRPr/>
            </a:lvl4pPr>
            <a:lvl5pPr indent="-628650" lvl="4" marL="2286000">
              <a:spcBef>
                <a:spcPts val="0"/>
              </a:spcBef>
              <a:spcAft>
                <a:spcPts val="0"/>
              </a:spcAft>
              <a:buSzPts val="6300"/>
              <a:buChar char="○"/>
              <a:defRPr/>
            </a:lvl5pPr>
            <a:lvl6pPr indent="-628650" lvl="5" marL="2743200">
              <a:spcBef>
                <a:spcPts val="0"/>
              </a:spcBef>
              <a:spcAft>
                <a:spcPts val="0"/>
              </a:spcAft>
              <a:buSzPts val="6300"/>
              <a:buChar char="■"/>
              <a:defRPr/>
            </a:lvl6pPr>
            <a:lvl7pPr indent="-628650" lvl="6" marL="3200400">
              <a:spcBef>
                <a:spcPts val="0"/>
              </a:spcBef>
              <a:spcAft>
                <a:spcPts val="0"/>
              </a:spcAft>
              <a:buSzPts val="6300"/>
              <a:buChar char="●"/>
              <a:defRPr/>
            </a:lvl7pPr>
            <a:lvl8pPr indent="-628650" lvl="7" marL="3657600">
              <a:spcBef>
                <a:spcPts val="0"/>
              </a:spcBef>
              <a:spcAft>
                <a:spcPts val="0"/>
              </a:spcAft>
              <a:buSzPts val="6300"/>
              <a:buChar char="○"/>
              <a:defRPr/>
            </a:lvl8pPr>
            <a:lvl9pPr indent="-628650" lvl="8" marL="4114800">
              <a:spcBef>
                <a:spcPts val="0"/>
              </a:spcBef>
              <a:spcAft>
                <a:spcPts val="0"/>
              </a:spcAft>
              <a:buSzPts val="6300"/>
              <a:buChar char="■"/>
              <a:defRPr/>
            </a:lvl9pPr>
          </a:lstStyle>
          <a:p/>
        </p:txBody>
      </p:sp>
      <p:sp>
        <p:nvSpPr>
          <p:cNvPr id="40" name="Google Shape;40;p9"/>
          <p:cNvSpPr txBox="1"/>
          <p:nvPr>
            <p:ph idx="12" type="sldNum"/>
          </p:nvPr>
        </p:nvSpPr>
        <p:spPr>
          <a:xfrm>
            <a:off x="30500848" y="29844588"/>
            <a:ext cx="1975200" cy="2519100"/>
          </a:xfrm>
          <a:prstGeom prst="rect">
            <a:avLst/>
          </a:prstGeom>
        </p:spPr>
        <p:txBody>
          <a:bodyPr anchorCtr="0" anchor="ctr" bIns="414450" lIns="414450" spcFirstLastPara="1" rIns="414450" wrap="square" tIns="414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122120" y="27075680"/>
            <a:ext cx="21595800" cy="3872700"/>
          </a:xfrm>
          <a:prstGeom prst="rect">
            <a:avLst/>
          </a:prstGeom>
        </p:spPr>
        <p:txBody>
          <a:bodyPr anchorCtr="0" anchor="ctr" bIns="414450" lIns="414450" spcFirstLastPara="1" rIns="414450" wrap="square" tIns="414450">
            <a:normAutofit/>
          </a:bodyPr>
          <a:lstStyle>
            <a:lvl1pPr indent="-228600" lvl="0" marL="457200">
              <a:lnSpc>
                <a:spcPct val="100000"/>
              </a:lnSpc>
              <a:spcBef>
                <a:spcPts val="0"/>
              </a:spcBef>
              <a:spcAft>
                <a:spcPts val="0"/>
              </a:spcAft>
              <a:buSzPts val="8200"/>
              <a:buNone/>
              <a:defRPr/>
            </a:lvl1pPr>
          </a:lstStyle>
          <a:p/>
        </p:txBody>
      </p:sp>
      <p:sp>
        <p:nvSpPr>
          <p:cNvPr id="43" name="Google Shape;43;p10"/>
          <p:cNvSpPr txBox="1"/>
          <p:nvPr>
            <p:ph idx="12" type="sldNum"/>
          </p:nvPr>
        </p:nvSpPr>
        <p:spPr>
          <a:xfrm>
            <a:off x="30500848" y="29844588"/>
            <a:ext cx="1975200" cy="2519100"/>
          </a:xfrm>
          <a:prstGeom prst="rect">
            <a:avLst/>
          </a:prstGeom>
        </p:spPr>
        <p:txBody>
          <a:bodyPr anchorCtr="0" anchor="ctr" bIns="414450" lIns="414450" spcFirstLastPara="1" rIns="414450" wrap="square" tIns="414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122120" y="2848160"/>
            <a:ext cx="30674100" cy="3665400"/>
          </a:xfrm>
          <a:prstGeom prst="rect">
            <a:avLst/>
          </a:prstGeom>
          <a:noFill/>
          <a:ln>
            <a:noFill/>
          </a:ln>
        </p:spPr>
        <p:txBody>
          <a:bodyPr anchorCtr="0" anchor="t" bIns="414450" lIns="414450" spcFirstLastPara="1" rIns="414450" wrap="square" tIns="414450">
            <a:normAutofit/>
          </a:bodyPr>
          <a:lstStyle>
            <a:lvl1pPr lvl="0">
              <a:spcBef>
                <a:spcPts val="0"/>
              </a:spcBef>
              <a:spcAft>
                <a:spcPts val="0"/>
              </a:spcAft>
              <a:buClr>
                <a:schemeClr val="dk1"/>
              </a:buClr>
              <a:buSzPts val="12700"/>
              <a:buNone/>
              <a:defRPr sz="12700">
                <a:solidFill>
                  <a:schemeClr val="dk1"/>
                </a:solidFill>
              </a:defRPr>
            </a:lvl1pPr>
            <a:lvl2pPr lvl="1">
              <a:spcBef>
                <a:spcPts val="0"/>
              </a:spcBef>
              <a:spcAft>
                <a:spcPts val="0"/>
              </a:spcAft>
              <a:buClr>
                <a:schemeClr val="dk1"/>
              </a:buClr>
              <a:buSzPts val="12700"/>
              <a:buNone/>
              <a:defRPr sz="12700">
                <a:solidFill>
                  <a:schemeClr val="dk1"/>
                </a:solidFill>
              </a:defRPr>
            </a:lvl2pPr>
            <a:lvl3pPr lvl="2">
              <a:spcBef>
                <a:spcPts val="0"/>
              </a:spcBef>
              <a:spcAft>
                <a:spcPts val="0"/>
              </a:spcAft>
              <a:buClr>
                <a:schemeClr val="dk1"/>
              </a:buClr>
              <a:buSzPts val="12700"/>
              <a:buNone/>
              <a:defRPr sz="12700">
                <a:solidFill>
                  <a:schemeClr val="dk1"/>
                </a:solidFill>
              </a:defRPr>
            </a:lvl3pPr>
            <a:lvl4pPr lvl="3">
              <a:spcBef>
                <a:spcPts val="0"/>
              </a:spcBef>
              <a:spcAft>
                <a:spcPts val="0"/>
              </a:spcAft>
              <a:buClr>
                <a:schemeClr val="dk1"/>
              </a:buClr>
              <a:buSzPts val="12700"/>
              <a:buNone/>
              <a:defRPr sz="12700">
                <a:solidFill>
                  <a:schemeClr val="dk1"/>
                </a:solidFill>
              </a:defRPr>
            </a:lvl4pPr>
            <a:lvl5pPr lvl="4">
              <a:spcBef>
                <a:spcPts val="0"/>
              </a:spcBef>
              <a:spcAft>
                <a:spcPts val="0"/>
              </a:spcAft>
              <a:buClr>
                <a:schemeClr val="dk1"/>
              </a:buClr>
              <a:buSzPts val="12700"/>
              <a:buNone/>
              <a:defRPr sz="12700">
                <a:solidFill>
                  <a:schemeClr val="dk1"/>
                </a:solidFill>
              </a:defRPr>
            </a:lvl5pPr>
            <a:lvl6pPr lvl="5">
              <a:spcBef>
                <a:spcPts val="0"/>
              </a:spcBef>
              <a:spcAft>
                <a:spcPts val="0"/>
              </a:spcAft>
              <a:buClr>
                <a:schemeClr val="dk1"/>
              </a:buClr>
              <a:buSzPts val="12700"/>
              <a:buNone/>
              <a:defRPr sz="12700">
                <a:solidFill>
                  <a:schemeClr val="dk1"/>
                </a:solidFill>
              </a:defRPr>
            </a:lvl6pPr>
            <a:lvl7pPr lvl="6">
              <a:spcBef>
                <a:spcPts val="0"/>
              </a:spcBef>
              <a:spcAft>
                <a:spcPts val="0"/>
              </a:spcAft>
              <a:buClr>
                <a:schemeClr val="dk1"/>
              </a:buClr>
              <a:buSzPts val="12700"/>
              <a:buNone/>
              <a:defRPr sz="12700">
                <a:solidFill>
                  <a:schemeClr val="dk1"/>
                </a:solidFill>
              </a:defRPr>
            </a:lvl7pPr>
            <a:lvl8pPr lvl="7">
              <a:spcBef>
                <a:spcPts val="0"/>
              </a:spcBef>
              <a:spcAft>
                <a:spcPts val="0"/>
              </a:spcAft>
              <a:buClr>
                <a:schemeClr val="dk1"/>
              </a:buClr>
              <a:buSzPts val="12700"/>
              <a:buNone/>
              <a:defRPr sz="12700">
                <a:solidFill>
                  <a:schemeClr val="dk1"/>
                </a:solidFill>
              </a:defRPr>
            </a:lvl8pPr>
            <a:lvl9pPr lvl="8">
              <a:spcBef>
                <a:spcPts val="0"/>
              </a:spcBef>
              <a:spcAft>
                <a:spcPts val="0"/>
              </a:spcAft>
              <a:buClr>
                <a:schemeClr val="dk1"/>
              </a:buClr>
              <a:buSzPts val="12700"/>
              <a:buNone/>
              <a:defRPr sz="12700">
                <a:solidFill>
                  <a:schemeClr val="dk1"/>
                </a:solidFill>
              </a:defRPr>
            </a:lvl9pPr>
          </a:lstStyle>
          <a:p/>
        </p:txBody>
      </p:sp>
      <p:sp>
        <p:nvSpPr>
          <p:cNvPr id="7" name="Google Shape;7;p1"/>
          <p:cNvSpPr txBox="1"/>
          <p:nvPr>
            <p:ph idx="1" type="body"/>
          </p:nvPr>
        </p:nvSpPr>
        <p:spPr>
          <a:xfrm>
            <a:off x="1122120" y="7375840"/>
            <a:ext cx="30674100" cy="21864900"/>
          </a:xfrm>
          <a:prstGeom prst="rect">
            <a:avLst/>
          </a:prstGeom>
          <a:noFill/>
          <a:ln>
            <a:noFill/>
          </a:ln>
        </p:spPr>
        <p:txBody>
          <a:bodyPr anchorCtr="0" anchor="t" bIns="414450" lIns="414450" spcFirstLastPara="1" rIns="414450" wrap="square" tIns="414450">
            <a:normAutofit/>
          </a:bodyPr>
          <a:lstStyle>
            <a:lvl1pPr indent="-749300" lvl="0" marL="457200">
              <a:lnSpc>
                <a:spcPct val="115000"/>
              </a:lnSpc>
              <a:spcBef>
                <a:spcPts val="0"/>
              </a:spcBef>
              <a:spcAft>
                <a:spcPts val="0"/>
              </a:spcAft>
              <a:buClr>
                <a:schemeClr val="dk2"/>
              </a:buClr>
              <a:buSzPts val="8200"/>
              <a:buChar char="●"/>
              <a:defRPr sz="8200">
                <a:solidFill>
                  <a:schemeClr val="dk2"/>
                </a:solidFill>
              </a:defRPr>
            </a:lvl1pPr>
            <a:lvl2pPr indent="-628650" lvl="1" marL="914400">
              <a:lnSpc>
                <a:spcPct val="115000"/>
              </a:lnSpc>
              <a:spcBef>
                <a:spcPts val="0"/>
              </a:spcBef>
              <a:spcAft>
                <a:spcPts val="0"/>
              </a:spcAft>
              <a:buClr>
                <a:schemeClr val="dk2"/>
              </a:buClr>
              <a:buSzPts val="6300"/>
              <a:buChar char="○"/>
              <a:defRPr sz="6300">
                <a:solidFill>
                  <a:schemeClr val="dk2"/>
                </a:solidFill>
              </a:defRPr>
            </a:lvl2pPr>
            <a:lvl3pPr indent="-628650" lvl="2" marL="1371600">
              <a:lnSpc>
                <a:spcPct val="115000"/>
              </a:lnSpc>
              <a:spcBef>
                <a:spcPts val="0"/>
              </a:spcBef>
              <a:spcAft>
                <a:spcPts val="0"/>
              </a:spcAft>
              <a:buClr>
                <a:schemeClr val="dk2"/>
              </a:buClr>
              <a:buSzPts val="6300"/>
              <a:buChar char="■"/>
              <a:defRPr sz="6300">
                <a:solidFill>
                  <a:schemeClr val="dk2"/>
                </a:solidFill>
              </a:defRPr>
            </a:lvl3pPr>
            <a:lvl4pPr indent="-628650" lvl="3" marL="1828800">
              <a:lnSpc>
                <a:spcPct val="115000"/>
              </a:lnSpc>
              <a:spcBef>
                <a:spcPts val="0"/>
              </a:spcBef>
              <a:spcAft>
                <a:spcPts val="0"/>
              </a:spcAft>
              <a:buClr>
                <a:schemeClr val="dk2"/>
              </a:buClr>
              <a:buSzPts val="6300"/>
              <a:buChar char="●"/>
              <a:defRPr sz="6300">
                <a:solidFill>
                  <a:schemeClr val="dk2"/>
                </a:solidFill>
              </a:defRPr>
            </a:lvl4pPr>
            <a:lvl5pPr indent="-628650" lvl="4" marL="2286000">
              <a:lnSpc>
                <a:spcPct val="115000"/>
              </a:lnSpc>
              <a:spcBef>
                <a:spcPts val="0"/>
              </a:spcBef>
              <a:spcAft>
                <a:spcPts val="0"/>
              </a:spcAft>
              <a:buClr>
                <a:schemeClr val="dk2"/>
              </a:buClr>
              <a:buSzPts val="6300"/>
              <a:buChar char="○"/>
              <a:defRPr sz="6300">
                <a:solidFill>
                  <a:schemeClr val="dk2"/>
                </a:solidFill>
              </a:defRPr>
            </a:lvl5pPr>
            <a:lvl6pPr indent="-628650" lvl="5" marL="2743200">
              <a:lnSpc>
                <a:spcPct val="115000"/>
              </a:lnSpc>
              <a:spcBef>
                <a:spcPts val="0"/>
              </a:spcBef>
              <a:spcAft>
                <a:spcPts val="0"/>
              </a:spcAft>
              <a:buClr>
                <a:schemeClr val="dk2"/>
              </a:buClr>
              <a:buSzPts val="6300"/>
              <a:buChar char="■"/>
              <a:defRPr sz="6300">
                <a:solidFill>
                  <a:schemeClr val="dk2"/>
                </a:solidFill>
              </a:defRPr>
            </a:lvl6pPr>
            <a:lvl7pPr indent="-628650" lvl="6" marL="3200400">
              <a:lnSpc>
                <a:spcPct val="115000"/>
              </a:lnSpc>
              <a:spcBef>
                <a:spcPts val="0"/>
              </a:spcBef>
              <a:spcAft>
                <a:spcPts val="0"/>
              </a:spcAft>
              <a:buClr>
                <a:schemeClr val="dk2"/>
              </a:buClr>
              <a:buSzPts val="6300"/>
              <a:buChar char="●"/>
              <a:defRPr sz="6300">
                <a:solidFill>
                  <a:schemeClr val="dk2"/>
                </a:solidFill>
              </a:defRPr>
            </a:lvl7pPr>
            <a:lvl8pPr indent="-628650" lvl="7" marL="3657600">
              <a:lnSpc>
                <a:spcPct val="115000"/>
              </a:lnSpc>
              <a:spcBef>
                <a:spcPts val="0"/>
              </a:spcBef>
              <a:spcAft>
                <a:spcPts val="0"/>
              </a:spcAft>
              <a:buClr>
                <a:schemeClr val="dk2"/>
              </a:buClr>
              <a:buSzPts val="6300"/>
              <a:buChar char="○"/>
              <a:defRPr sz="6300">
                <a:solidFill>
                  <a:schemeClr val="dk2"/>
                </a:solidFill>
              </a:defRPr>
            </a:lvl8pPr>
            <a:lvl9pPr indent="-628650" lvl="8" marL="4114800">
              <a:lnSpc>
                <a:spcPct val="115000"/>
              </a:lnSpc>
              <a:spcBef>
                <a:spcPts val="0"/>
              </a:spcBef>
              <a:spcAft>
                <a:spcPts val="0"/>
              </a:spcAft>
              <a:buClr>
                <a:schemeClr val="dk2"/>
              </a:buClr>
              <a:buSzPts val="6300"/>
              <a:buChar char="■"/>
              <a:defRPr sz="6300">
                <a:solidFill>
                  <a:schemeClr val="dk2"/>
                </a:solidFill>
              </a:defRPr>
            </a:lvl9pPr>
          </a:lstStyle>
          <a:p/>
        </p:txBody>
      </p:sp>
      <p:sp>
        <p:nvSpPr>
          <p:cNvPr id="8" name="Google Shape;8;p1"/>
          <p:cNvSpPr txBox="1"/>
          <p:nvPr>
            <p:ph idx="12" type="sldNum"/>
          </p:nvPr>
        </p:nvSpPr>
        <p:spPr>
          <a:xfrm>
            <a:off x="30500848" y="29844588"/>
            <a:ext cx="1975200" cy="2519100"/>
          </a:xfrm>
          <a:prstGeom prst="rect">
            <a:avLst/>
          </a:prstGeom>
          <a:noFill/>
          <a:ln>
            <a:noFill/>
          </a:ln>
        </p:spPr>
        <p:txBody>
          <a:bodyPr anchorCtr="0" anchor="ctr" bIns="414450" lIns="414450" spcFirstLastPara="1" rIns="414450" wrap="square" tIns="414450">
            <a:normAutofit/>
          </a:bodyPr>
          <a:lstStyle>
            <a:lvl1pPr lvl="0" algn="r">
              <a:buNone/>
              <a:defRPr sz="4500">
                <a:solidFill>
                  <a:schemeClr val="dk2"/>
                </a:solidFill>
              </a:defRPr>
            </a:lvl1pPr>
            <a:lvl2pPr lvl="1" algn="r">
              <a:buNone/>
              <a:defRPr sz="4500">
                <a:solidFill>
                  <a:schemeClr val="dk2"/>
                </a:solidFill>
              </a:defRPr>
            </a:lvl2pPr>
            <a:lvl3pPr lvl="2" algn="r">
              <a:buNone/>
              <a:defRPr sz="4500">
                <a:solidFill>
                  <a:schemeClr val="dk2"/>
                </a:solidFill>
              </a:defRPr>
            </a:lvl3pPr>
            <a:lvl4pPr lvl="3" algn="r">
              <a:buNone/>
              <a:defRPr sz="4500">
                <a:solidFill>
                  <a:schemeClr val="dk2"/>
                </a:solidFill>
              </a:defRPr>
            </a:lvl4pPr>
            <a:lvl5pPr lvl="4" algn="r">
              <a:buNone/>
              <a:defRPr sz="4500">
                <a:solidFill>
                  <a:schemeClr val="dk2"/>
                </a:solidFill>
              </a:defRPr>
            </a:lvl5pPr>
            <a:lvl6pPr lvl="5" algn="r">
              <a:buNone/>
              <a:defRPr sz="4500">
                <a:solidFill>
                  <a:schemeClr val="dk2"/>
                </a:solidFill>
              </a:defRPr>
            </a:lvl6pPr>
            <a:lvl7pPr lvl="6" algn="r">
              <a:buNone/>
              <a:defRPr sz="4500">
                <a:solidFill>
                  <a:schemeClr val="dk2"/>
                </a:solidFill>
              </a:defRPr>
            </a:lvl7pPr>
            <a:lvl8pPr lvl="7" algn="r">
              <a:buNone/>
              <a:defRPr sz="4500">
                <a:solidFill>
                  <a:schemeClr val="dk2"/>
                </a:solidFill>
              </a:defRPr>
            </a:lvl8pPr>
            <a:lvl9pPr lvl="8" algn="r">
              <a:buNone/>
              <a:defRPr sz="45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 name="Shape 51"/>
        <p:cNvGrpSpPr/>
        <p:nvPr/>
      </p:nvGrpSpPr>
      <p:grpSpPr>
        <a:xfrm>
          <a:off x="0" y="0"/>
          <a:ext cx="0" cy="0"/>
          <a:chOff x="0" y="0"/>
          <a:chExt cx="0" cy="0"/>
        </a:xfrm>
      </p:grpSpPr>
      <p:sp>
        <p:nvSpPr>
          <p:cNvPr id="52" name="Google Shape;52;p14"/>
          <p:cNvSpPr txBox="1"/>
          <p:nvPr>
            <p:ph type="title"/>
          </p:nvPr>
        </p:nvSpPr>
        <p:spPr>
          <a:xfrm>
            <a:off x="1645920" y="1318262"/>
            <a:ext cx="29626500" cy="5486400"/>
          </a:xfrm>
          <a:prstGeom prst="rect">
            <a:avLst/>
          </a:prstGeom>
          <a:noFill/>
          <a:ln>
            <a:noFill/>
          </a:ln>
        </p:spPr>
        <p:txBody>
          <a:bodyPr anchorCtr="0" anchor="ctr" bIns="164550" lIns="329125" spcFirstLastPara="1" rIns="329125" wrap="square" tIns="164550">
            <a:normAutofit/>
          </a:bodyPr>
          <a:lstStyle>
            <a:lvl1pPr lvl="0" marR="0" rtl="0" algn="ctr">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3" name="Google Shape;53;p14"/>
          <p:cNvSpPr txBox="1"/>
          <p:nvPr>
            <p:ph idx="1" type="body"/>
          </p:nvPr>
        </p:nvSpPr>
        <p:spPr>
          <a:xfrm>
            <a:off x="1645920" y="7680963"/>
            <a:ext cx="29626500" cy="21724500"/>
          </a:xfrm>
          <a:prstGeom prst="rect">
            <a:avLst/>
          </a:prstGeom>
          <a:noFill/>
          <a:ln>
            <a:noFill/>
          </a:ln>
        </p:spPr>
        <p:txBody>
          <a:bodyPr anchorCtr="0" anchor="t" bIns="164550" lIns="329125" spcFirstLastPara="1" rIns="329125" wrap="square" tIns="164550">
            <a:normAutofit/>
          </a:bodyPr>
          <a:lstStyle>
            <a:lvl1pPr indent="-400050" lvl="0" marL="4572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1pPr>
            <a:lvl2pPr indent="-400050" lvl="1" marL="9144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2pPr>
            <a:lvl3pPr indent="-400050" lvl="2" marL="13716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3pPr>
            <a:lvl4pPr indent="-400050" lvl="3" marL="18288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685800" lvl="5" marL="2743200" marR="0" rtl="0" algn="l">
              <a:spcBef>
                <a:spcPts val="144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6pPr>
            <a:lvl7pPr indent="-685800" lvl="6" marL="3200400" marR="0" rtl="0" algn="l">
              <a:spcBef>
                <a:spcPts val="144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7pPr>
            <a:lvl8pPr indent="-685800" lvl="7" marL="3657600" marR="0" rtl="0" algn="l">
              <a:spcBef>
                <a:spcPts val="144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8pPr>
            <a:lvl9pPr indent="-685800" lvl="8" marL="4114800" marR="0" rtl="0" algn="l">
              <a:spcBef>
                <a:spcPts val="1440"/>
              </a:spcBef>
              <a:spcAft>
                <a:spcPts val="0"/>
              </a:spcAft>
              <a:buClr>
                <a:schemeClr val="dk1"/>
              </a:buClr>
              <a:buSzPts val="7200"/>
              <a:buFont typeface="Arial"/>
              <a:buChar char="•"/>
              <a:defRPr b="0" i="0" sz="7200" u="none" cap="none" strike="noStrike">
                <a:solidFill>
                  <a:schemeClr val="dk1"/>
                </a:solidFill>
                <a:latin typeface="Calibri"/>
                <a:ea typeface="Calibri"/>
                <a:cs typeface="Calibri"/>
                <a:sym typeface="Calibri"/>
              </a:defRPr>
            </a:lvl9pPr>
          </a:lstStyle>
          <a:p/>
        </p:txBody>
      </p:sp>
      <p:sp>
        <p:nvSpPr>
          <p:cNvPr id="54" name="Google Shape;54;p14"/>
          <p:cNvSpPr txBox="1"/>
          <p:nvPr>
            <p:ph idx="10" type="dt"/>
          </p:nvPr>
        </p:nvSpPr>
        <p:spPr>
          <a:xfrm>
            <a:off x="1645920" y="30510484"/>
            <a:ext cx="7680900" cy="1752600"/>
          </a:xfrm>
          <a:prstGeom prst="rect">
            <a:avLst/>
          </a:prstGeom>
          <a:noFill/>
          <a:ln>
            <a:noFill/>
          </a:ln>
        </p:spPr>
        <p:txBody>
          <a:bodyPr anchorCtr="0" anchor="ctr" bIns="164550" lIns="329125" spcFirstLastPara="1" rIns="329125" wrap="square" tIns="164550">
            <a:noAutofit/>
          </a:bodyPr>
          <a:lstStyle>
            <a:lvl1pPr lvl="0" marR="0" rtl="0" algn="l">
              <a:spcBef>
                <a:spcPts val="0"/>
              </a:spcBef>
              <a:spcAft>
                <a:spcPts val="0"/>
              </a:spcAft>
              <a:buSzPts val="1400"/>
              <a:buNone/>
              <a:defRPr b="0" i="0" sz="44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6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6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6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6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6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6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6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6400" u="none" cap="none" strike="noStrike">
                <a:solidFill>
                  <a:schemeClr val="dk1"/>
                </a:solidFill>
                <a:latin typeface="Calibri"/>
                <a:ea typeface="Calibri"/>
                <a:cs typeface="Calibri"/>
                <a:sym typeface="Calibri"/>
              </a:defRPr>
            </a:lvl9pPr>
          </a:lstStyle>
          <a:p/>
        </p:txBody>
      </p:sp>
      <p:sp>
        <p:nvSpPr>
          <p:cNvPr id="55" name="Google Shape;55;p14"/>
          <p:cNvSpPr txBox="1"/>
          <p:nvPr>
            <p:ph idx="11" type="ftr"/>
          </p:nvPr>
        </p:nvSpPr>
        <p:spPr>
          <a:xfrm>
            <a:off x="11247120" y="30510484"/>
            <a:ext cx="10424100" cy="1752600"/>
          </a:xfrm>
          <a:prstGeom prst="rect">
            <a:avLst/>
          </a:prstGeom>
          <a:noFill/>
          <a:ln>
            <a:noFill/>
          </a:ln>
        </p:spPr>
        <p:txBody>
          <a:bodyPr anchorCtr="0" anchor="ctr" bIns="164550" lIns="329125" spcFirstLastPara="1" rIns="329125" wrap="square" tIns="164550">
            <a:noAutofit/>
          </a:bodyPr>
          <a:lstStyle>
            <a:lvl1pPr lvl="0" marR="0" rtl="0" algn="ctr">
              <a:spcBef>
                <a:spcPts val="0"/>
              </a:spcBef>
              <a:spcAft>
                <a:spcPts val="0"/>
              </a:spcAft>
              <a:buSzPts val="1400"/>
              <a:buNone/>
              <a:defRPr b="0" i="0" sz="44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6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6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6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6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6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6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6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6400" u="none" cap="none" strike="noStrike">
                <a:solidFill>
                  <a:schemeClr val="dk1"/>
                </a:solidFill>
                <a:latin typeface="Calibri"/>
                <a:ea typeface="Calibri"/>
                <a:cs typeface="Calibri"/>
                <a:sym typeface="Calibri"/>
              </a:defRPr>
            </a:lvl9pPr>
          </a:lstStyle>
          <a:p/>
        </p:txBody>
      </p:sp>
      <p:sp>
        <p:nvSpPr>
          <p:cNvPr id="56" name="Google Shape;56;p14"/>
          <p:cNvSpPr txBox="1"/>
          <p:nvPr>
            <p:ph idx="12" type="sldNum"/>
          </p:nvPr>
        </p:nvSpPr>
        <p:spPr>
          <a:xfrm>
            <a:off x="23591520" y="30510484"/>
            <a:ext cx="7680900" cy="1752600"/>
          </a:xfrm>
          <a:prstGeom prst="rect">
            <a:avLst/>
          </a:prstGeom>
          <a:noFill/>
          <a:ln>
            <a:noFill/>
          </a:ln>
        </p:spPr>
        <p:txBody>
          <a:bodyPr anchorCtr="0" anchor="ctr" bIns="164550" lIns="329125" spcFirstLastPara="1" rIns="329125" wrap="square" tIns="164550">
            <a:noAutofit/>
          </a:bodyPr>
          <a:lstStyle>
            <a:lvl1pPr indent="0" lvl="0" marL="0" marR="0" rtl="0" algn="r">
              <a:spcBef>
                <a:spcPts val="0"/>
              </a:spcBef>
              <a:buNone/>
              <a:defRPr b="0" i="0" sz="4400" u="none" cap="none" strike="noStrike">
                <a:solidFill>
                  <a:srgbClr val="888888"/>
                </a:solidFill>
                <a:latin typeface="Calibri"/>
                <a:ea typeface="Calibri"/>
                <a:cs typeface="Calibri"/>
                <a:sym typeface="Calibri"/>
              </a:defRPr>
            </a:lvl1pPr>
            <a:lvl2pPr indent="0" lvl="1" marL="0" marR="0" rtl="0" algn="r">
              <a:spcBef>
                <a:spcPts val="0"/>
              </a:spcBef>
              <a:buNone/>
              <a:defRPr b="0" i="0" sz="4400" u="none" cap="none" strike="noStrike">
                <a:solidFill>
                  <a:srgbClr val="888888"/>
                </a:solidFill>
                <a:latin typeface="Calibri"/>
                <a:ea typeface="Calibri"/>
                <a:cs typeface="Calibri"/>
                <a:sym typeface="Calibri"/>
              </a:defRPr>
            </a:lvl2pPr>
            <a:lvl3pPr indent="0" lvl="2" marL="0" marR="0" rtl="0" algn="r">
              <a:spcBef>
                <a:spcPts val="0"/>
              </a:spcBef>
              <a:buNone/>
              <a:defRPr b="0" i="0" sz="4400" u="none" cap="none" strike="noStrike">
                <a:solidFill>
                  <a:srgbClr val="888888"/>
                </a:solidFill>
                <a:latin typeface="Calibri"/>
                <a:ea typeface="Calibri"/>
                <a:cs typeface="Calibri"/>
                <a:sym typeface="Calibri"/>
              </a:defRPr>
            </a:lvl3pPr>
            <a:lvl4pPr indent="0" lvl="3" marL="0" marR="0" rtl="0" algn="r">
              <a:spcBef>
                <a:spcPts val="0"/>
              </a:spcBef>
              <a:buNone/>
              <a:defRPr b="0" i="0" sz="4400" u="none" cap="none" strike="noStrike">
                <a:solidFill>
                  <a:srgbClr val="888888"/>
                </a:solidFill>
                <a:latin typeface="Calibri"/>
                <a:ea typeface="Calibri"/>
                <a:cs typeface="Calibri"/>
                <a:sym typeface="Calibri"/>
              </a:defRPr>
            </a:lvl4pPr>
            <a:lvl5pPr indent="0" lvl="4" marL="0" marR="0" rtl="0" algn="r">
              <a:spcBef>
                <a:spcPts val="0"/>
              </a:spcBef>
              <a:buNone/>
              <a:defRPr b="0" i="0" sz="4400" u="none" cap="none" strike="noStrike">
                <a:solidFill>
                  <a:srgbClr val="888888"/>
                </a:solidFill>
                <a:latin typeface="Calibri"/>
                <a:ea typeface="Calibri"/>
                <a:cs typeface="Calibri"/>
                <a:sym typeface="Calibri"/>
              </a:defRPr>
            </a:lvl5pPr>
            <a:lvl6pPr indent="0" lvl="5" marL="0" marR="0" rtl="0" algn="r">
              <a:spcBef>
                <a:spcPts val="0"/>
              </a:spcBef>
              <a:buNone/>
              <a:defRPr b="0" i="0" sz="4400" u="none" cap="none" strike="noStrike">
                <a:solidFill>
                  <a:srgbClr val="888888"/>
                </a:solidFill>
                <a:latin typeface="Calibri"/>
                <a:ea typeface="Calibri"/>
                <a:cs typeface="Calibri"/>
                <a:sym typeface="Calibri"/>
              </a:defRPr>
            </a:lvl6pPr>
            <a:lvl7pPr indent="0" lvl="6" marL="0" marR="0" rtl="0" algn="r">
              <a:spcBef>
                <a:spcPts val="0"/>
              </a:spcBef>
              <a:buNone/>
              <a:defRPr b="0" i="0" sz="4400" u="none" cap="none" strike="noStrike">
                <a:solidFill>
                  <a:srgbClr val="888888"/>
                </a:solidFill>
                <a:latin typeface="Calibri"/>
                <a:ea typeface="Calibri"/>
                <a:cs typeface="Calibri"/>
                <a:sym typeface="Calibri"/>
              </a:defRPr>
            </a:lvl7pPr>
            <a:lvl8pPr indent="0" lvl="7" marL="0" marR="0" rtl="0" algn="r">
              <a:spcBef>
                <a:spcPts val="0"/>
              </a:spcBef>
              <a:buNone/>
              <a:defRPr b="0" i="0" sz="4400" u="none" cap="none" strike="noStrike">
                <a:solidFill>
                  <a:srgbClr val="888888"/>
                </a:solidFill>
                <a:latin typeface="Calibri"/>
                <a:ea typeface="Calibri"/>
                <a:cs typeface="Calibri"/>
                <a:sym typeface="Calibri"/>
              </a:defRPr>
            </a:lvl8pPr>
            <a:lvl9pPr indent="0" lvl="8" marL="0" marR="0" rtl="0" algn="r">
              <a:spcBef>
                <a:spcPts val="0"/>
              </a:spcBef>
              <a:buNone/>
              <a:defRPr b="0" i="0" sz="4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8.jpg"/><Relationship Id="rId6" Type="http://schemas.openxmlformats.org/officeDocument/2006/relationships/image" Target="../media/image7.jpg"/><Relationship Id="rId7" Type="http://schemas.openxmlformats.org/officeDocument/2006/relationships/image" Target="../media/image1.png"/><Relationship Id="rId8"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76" name="Shape 76"/>
        <p:cNvGrpSpPr/>
        <p:nvPr/>
      </p:nvGrpSpPr>
      <p:grpSpPr>
        <a:xfrm>
          <a:off x="0" y="0"/>
          <a:ext cx="0" cy="0"/>
          <a:chOff x="0" y="0"/>
          <a:chExt cx="0" cy="0"/>
        </a:xfrm>
      </p:grpSpPr>
      <p:sp>
        <p:nvSpPr>
          <p:cNvPr id="77" name="Google Shape;77;p17"/>
          <p:cNvSpPr txBox="1"/>
          <p:nvPr/>
        </p:nvSpPr>
        <p:spPr>
          <a:xfrm>
            <a:off x="11594400" y="4746125"/>
            <a:ext cx="9692700" cy="27834600"/>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37125" lIns="137125" spcFirstLastPara="1" rIns="137125" wrap="square" tIns="137125">
            <a:noAutofit/>
          </a:bodyPr>
          <a:lstStyle/>
          <a:p>
            <a:pPr indent="0" lvl="0" marL="0" marR="0" rtl="0" algn="l">
              <a:spcBef>
                <a:spcPts val="0"/>
              </a:spcBef>
              <a:spcAft>
                <a:spcPts val="0"/>
              </a:spcAft>
              <a:buNone/>
            </a:pPr>
            <a:r>
              <a:t/>
            </a:r>
            <a:endParaRPr/>
          </a:p>
        </p:txBody>
      </p:sp>
      <p:sp>
        <p:nvSpPr>
          <p:cNvPr id="78" name="Google Shape;78;p17"/>
          <p:cNvSpPr txBox="1"/>
          <p:nvPr/>
        </p:nvSpPr>
        <p:spPr>
          <a:xfrm>
            <a:off x="16459202" y="29146503"/>
            <a:ext cx="2703600" cy="284700"/>
          </a:xfrm>
          <a:prstGeom prst="rect">
            <a:avLst/>
          </a:prstGeom>
          <a:noFill/>
          <a:ln>
            <a:noFill/>
          </a:ln>
        </p:spPr>
        <p:txBody>
          <a:bodyPr anchorCtr="0" anchor="t" bIns="34275" lIns="68550" spcFirstLastPara="1" rIns="68550" wrap="square" tIns="34275">
            <a:spAutoFit/>
          </a:bodyPr>
          <a:lstStyle/>
          <a:p>
            <a:pPr indent="0" lvl="0" marL="0" marR="0" rtl="0" algn="l">
              <a:spcBef>
                <a:spcPts val="0"/>
              </a:spcBef>
              <a:spcAft>
                <a:spcPts val="0"/>
              </a:spcAft>
              <a:buNone/>
            </a:pPr>
            <a:r>
              <a:t/>
            </a:r>
            <a:endParaRPr/>
          </a:p>
        </p:txBody>
      </p:sp>
      <p:sp>
        <p:nvSpPr>
          <p:cNvPr id="79" name="Google Shape;79;p17"/>
          <p:cNvSpPr txBox="1"/>
          <p:nvPr/>
        </p:nvSpPr>
        <p:spPr>
          <a:xfrm>
            <a:off x="1590900" y="4746125"/>
            <a:ext cx="9692700" cy="7884900"/>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37125" lIns="137125" spcFirstLastPara="1" rIns="137125" wrap="square" tIns="137125">
            <a:noAutofit/>
          </a:bodyPr>
          <a:lstStyle/>
          <a:p>
            <a:pPr indent="0" lvl="0" marL="0" rtl="0" algn="l">
              <a:lnSpc>
                <a:spcPct val="115000"/>
              </a:lnSpc>
              <a:spcBef>
                <a:spcPts val="0"/>
              </a:spcBef>
              <a:spcAft>
                <a:spcPts val="0"/>
              </a:spcAft>
              <a:buClr>
                <a:srgbClr val="000000"/>
              </a:buClr>
              <a:buSzPts val="1100"/>
              <a:buFont typeface="Arial"/>
              <a:buNone/>
            </a:pPr>
            <a:r>
              <a:rPr lang="en" sz="3300">
                <a:solidFill>
                  <a:schemeClr val="dk1"/>
                </a:solidFill>
                <a:latin typeface="Times New Roman"/>
                <a:ea typeface="Times New Roman"/>
                <a:cs typeface="Times New Roman"/>
                <a:sym typeface="Times New Roman"/>
              </a:rPr>
              <a:t>Most modern medicines on the market, when taken, flow throughout the entire body. If a site specific ring can be added to a pharmaceutical it could open up a wide range of opportunities in the field of medicine. Boron neutron capture therapy (BNCT) is a technique currently being used to treat skin cancer and certain melanomas. The overall molecule consists of three main components: the ruthenium-ligand allows the molecule to be site or tissue specific when absorbed; the ruthenium is being used as a linking group within the molecule and can be used in pharmaceuticals due to its low toxicity levels; and the boron cluster allows BNCT use.</a:t>
            </a:r>
            <a:endParaRPr sz="3300">
              <a:solidFill>
                <a:schemeClr val="dk1"/>
              </a:solidFill>
              <a:latin typeface="Times New Roman"/>
              <a:ea typeface="Times New Roman"/>
              <a:cs typeface="Times New Roman"/>
              <a:sym typeface="Times New Roman"/>
            </a:endParaRPr>
          </a:p>
        </p:txBody>
      </p:sp>
      <p:sp>
        <p:nvSpPr>
          <p:cNvPr id="80" name="Google Shape;80;p17"/>
          <p:cNvSpPr/>
          <p:nvPr/>
        </p:nvSpPr>
        <p:spPr>
          <a:xfrm>
            <a:off x="1600147" y="4060313"/>
            <a:ext cx="9692700" cy="685800"/>
          </a:xfrm>
          <a:prstGeom prst="rect">
            <a:avLst/>
          </a:prstGeom>
          <a:solidFill>
            <a:srgbClr val="366092"/>
          </a:solidFill>
          <a:ln cap="flat" cmpd="sng" w="12700">
            <a:solidFill>
              <a:srgbClr val="395E89"/>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spcBef>
                <a:spcPts val="0"/>
              </a:spcBef>
              <a:spcAft>
                <a:spcPts val="0"/>
              </a:spcAft>
              <a:buNone/>
            </a:pPr>
            <a:r>
              <a:rPr b="1" lang="en" sz="4400">
                <a:solidFill>
                  <a:srgbClr val="EAF1DD"/>
                </a:solidFill>
                <a:latin typeface="Calibri"/>
                <a:ea typeface="Calibri"/>
                <a:cs typeface="Calibri"/>
                <a:sym typeface="Calibri"/>
              </a:rPr>
              <a:t>Introduction</a:t>
            </a:r>
            <a:endParaRPr/>
          </a:p>
        </p:txBody>
      </p:sp>
      <p:sp>
        <p:nvSpPr>
          <p:cNvPr id="81" name="Google Shape;81;p17"/>
          <p:cNvSpPr/>
          <p:nvPr/>
        </p:nvSpPr>
        <p:spPr>
          <a:xfrm>
            <a:off x="1609425" y="13037425"/>
            <a:ext cx="9692700" cy="738900"/>
          </a:xfrm>
          <a:prstGeom prst="rect">
            <a:avLst/>
          </a:prstGeom>
          <a:solidFill>
            <a:srgbClr val="366092"/>
          </a:solidFill>
          <a:ln cap="flat" cmpd="sng" w="12700">
            <a:solidFill>
              <a:srgbClr val="395E89"/>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spcBef>
                <a:spcPts val="0"/>
              </a:spcBef>
              <a:spcAft>
                <a:spcPts val="0"/>
              </a:spcAft>
              <a:buNone/>
            </a:pPr>
            <a:r>
              <a:rPr b="1" lang="en" sz="4400">
                <a:solidFill>
                  <a:srgbClr val="EAF1DD"/>
                </a:solidFill>
                <a:latin typeface="Calibri"/>
                <a:ea typeface="Calibri"/>
                <a:cs typeface="Calibri"/>
                <a:sym typeface="Calibri"/>
              </a:rPr>
              <a:t>Objective</a:t>
            </a:r>
            <a:endParaRPr/>
          </a:p>
        </p:txBody>
      </p:sp>
      <p:sp>
        <p:nvSpPr>
          <p:cNvPr id="82" name="Google Shape;82;p17"/>
          <p:cNvSpPr/>
          <p:nvPr/>
        </p:nvSpPr>
        <p:spPr>
          <a:xfrm>
            <a:off x="1609430" y="16342975"/>
            <a:ext cx="9692700" cy="685800"/>
          </a:xfrm>
          <a:prstGeom prst="rect">
            <a:avLst/>
          </a:prstGeom>
          <a:solidFill>
            <a:srgbClr val="366092"/>
          </a:solidFill>
          <a:ln cap="flat" cmpd="sng" w="12700">
            <a:solidFill>
              <a:srgbClr val="395E89"/>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spcBef>
                <a:spcPts val="0"/>
              </a:spcBef>
              <a:spcAft>
                <a:spcPts val="0"/>
              </a:spcAft>
              <a:buNone/>
            </a:pPr>
            <a:r>
              <a:rPr b="1" lang="en" sz="4400">
                <a:solidFill>
                  <a:srgbClr val="EAF1DD"/>
                </a:solidFill>
                <a:latin typeface="Calibri"/>
                <a:ea typeface="Calibri"/>
                <a:cs typeface="Calibri"/>
                <a:sym typeface="Calibri"/>
              </a:rPr>
              <a:t>Methods</a:t>
            </a:r>
            <a:endParaRPr/>
          </a:p>
        </p:txBody>
      </p:sp>
      <p:sp>
        <p:nvSpPr>
          <p:cNvPr id="83" name="Google Shape;83;p17"/>
          <p:cNvSpPr txBox="1"/>
          <p:nvPr/>
        </p:nvSpPr>
        <p:spPr>
          <a:xfrm>
            <a:off x="21579400" y="4746125"/>
            <a:ext cx="9692700" cy="7547700"/>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37125" lIns="137125" spcFirstLastPara="1" rIns="137125" wrap="square" tIns="137125">
            <a:noAutofit/>
          </a:bodyPr>
          <a:lstStyle/>
          <a:p>
            <a:pPr indent="-431800" lvl="0" marL="457200" rtl="0" algn="l">
              <a:lnSpc>
                <a:spcPct val="115000"/>
              </a:lnSpc>
              <a:spcBef>
                <a:spcPts val="0"/>
              </a:spcBef>
              <a:spcAft>
                <a:spcPts val="0"/>
              </a:spcAft>
              <a:buClr>
                <a:schemeClr val="dk1"/>
              </a:buClr>
              <a:buSzPts val="3200"/>
              <a:buFont typeface="Times New Roman"/>
              <a:buChar char="●"/>
            </a:pPr>
            <a:r>
              <a:rPr baseline="30000" lang="en" sz="3200">
                <a:solidFill>
                  <a:schemeClr val="dk1"/>
                </a:solidFill>
                <a:latin typeface="Times New Roman"/>
                <a:ea typeface="Times New Roman"/>
                <a:cs typeface="Times New Roman"/>
                <a:sym typeface="Times New Roman"/>
              </a:rPr>
              <a:t>13</a:t>
            </a:r>
            <a:r>
              <a:rPr lang="en" sz="3200">
                <a:solidFill>
                  <a:schemeClr val="dk1"/>
                </a:solidFill>
                <a:latin typeface="Times New Roman"/>
                <a:ea typeface="Times New Roman"/>
                <a:cs typeface="Times New Roman"/>
                <a:sym typeface="Times New Roman"/>
              </a:rPr>
              <a:t>C NMR spectroscopy was used to analyze the difference between the starting materials, 7-dehydrocholesterol and the product, [(7-dehydrocholesterol)RuCl</a:t>
            </a:r>
            <a:r>
              <a:rPr baseline="-25000" lang="en" sz="3200">
                <a:solidFill>
                  <a:schemeClr val="dk1"/>
                </a:solidFill>
                <a:latin typeface="Times New Roman"/>
                <a:ea typeface="Times New Roman"/>
                <a:cs typeface="Times New Roman"/>
                <a:sym typeface="Times New Roman"/>
              </a:rPr>
              <a:t>2</a:t>
            </a:r>
            <a:r>
              <a:rPr lang="en" sz="3200">
                <a:solidFill>
                  <a:schemeClr val="dk1"/>
                </a:solidFill>
                <a:latin typeface="Times New Roman"/>
                <a:ea typeface="Times New Roman"/>
                <a:cs typeface="Times New Roman"/>
                <a:sym typeface="Times New Roman"/>
              </a:rPr>
              <a:t>]</a:t>
            </a:r>
            <a:r>
              <a:rPr baseline="-25000" lang="en" sz="3200">
                <a:solidFill>
                  <a:schemeClr val="dk1"/>
                </a:solidFill>
                <a:latin typeface="Times New Roman"/>
                <a:ea typeface="Times New Roman"/>
                <a:cs typeface="Times New Roman"/>
                <a:sym typeface="Times New Roman"/>
              </a:rPr>
              <a:t>2</a:t>
            </a:r>
            <a:r>
              <a:rPr lang="en" sz="3200">
                <a:solidFill>
                  <a:schemeClr val="dk1"/>
                </a:solidFill>
                <a:latin typeface="Times New Roman"/>
                <a:ea typeface="Times New Roman"/>
                <a:cs typeface="Times New Roman"/>
                <a:sym typeface="Times New Roman"/>
              </a:rPr>
              <a:t>.</a:t>
            </a:r>
            <a:endParaRPr sz="3200">
              <a:solidFill>
                <a:schemeClr val="dk1"/>
              </a:solidFill>
              <a:latin typeface="Times New Roman"/>
              <a:ea typeface="Times New Roman"/>
              <a:cs typeface="Times New Roman"/>
              <a:sym typeface="Times New Roman"/>
            </a:endParaRPr>
          </a:p>
          <a:p>
            <a:pPr indent="-431800" lvl="0" marL="457200" rtl="0" algn="l">
              <a:lnSpc>
                <a:spcPct val="115000"/>
              </a:lnSpc>
              <a:spcBef>
                <a:spcPts val="0"/>
              </a:spcBef>
              <a:spcAft>
                <a:spcPts val="0"/>
              </a:spcAft>
              <a:buClr>
                <a:schemeClr val="dk1"/>
              </a:buClr>
              <a:buSzPts val="3200"/>
              <a:buFont typeface="Times New Roman"/>
              <a:buChar char="●"/>
            </a:pPr>
            <a:r>
              <a:rPr lang="en" sz="3200">
                <a:solidFill>
                  <a:schemeClr val="dk1"/>
                </a:solidFill>
                <a:latin typeface="Times New Roman"/>
                <a:ea typeface="Times New Roman"/>
                <a:cs typeface="Times New Roman"/>
                <a:sym typeface="Times New Roman"/>
              </a:rPr>
              <a:t>The analysis of the </a:t>
            </a:r>
            <a:r>
              <a:rPr baseline="30000" lang="en" sz="3200">
                <a:solidFill>
                  <a:schemeClr val="dk1"/>
                </a:solidFill>
                <a:latin typeface="Times New Roman"/>
                <a:ea typeface="Times New Roman"/>
                <a:cs typeface="Times New Roman"/>
                <a:sym typeface="Times New Roman"/>
              </a:rPr>
              <a:t>13</a:t>
            </a:r>
            <a:r>
              <a:rPr lang="en" sz="3200">
                <a:solidFill>
                  <a:schemeClr val="dk1"/>
                </a:solidFill>
                <a:latin typeface="Times New Roman"/>
                <a:ea typeface="Times New Roman"/>
                <a:cs typeface="Times New Roman"/>
                <a:sym typeface="Times New Roman"/>
              </a:rPr>
              <a:t>C NMR spectra showed a significant difference between the starting material and the product due to different chemical shifts and the number of carbon peaks. </a:t>
            </a:r>
            <a:endParaRPr sz="3200">
              <a:solidFill>
                <a:schemeClr val="dk1"/>
              </a:solidFill>
              <a:latin typeface="Times New Roman"/>
              <a:ea typeface="Times New Roman"/>
              <a:cs typeface="Times New Roman"/>
              <a:sym typeface="Times New Roman"/>
            </a:endParaRPr>
          </a:p>
          <a:p>
            <a:pPr indent="-431800" lvl="0" marL="457200" rtl="0" algn="l">
              <a:lnSpc>
                <a:spcPct val="115000"/>
              </a:lnSpc>
              <a:spcBef>
                <a:spcPts val="0"/>
              </a:spcBef>
              <a:spcAft>
                <a:spcPts val="0"/>
              </a:spcAft>
              <a:buClr>
                <a:schemeClr val="dk1"/>
              </a:buClr>
              <a:buSzPts val="3200"/>
              <a:buFont typeface="Times New Roman"/>
              <a:buChar char="●"/>
            </a:pPr>
            <a:r>
              <a:rPr baseline="30000" lang="en" sz="3200">
                <a:solidFill>
                  <a:schemeClr val="dk1"/>
                </a:solidFill>
                <a:latin typeface="Times New Roman"/>
                <a:ea typeface="Times New Roman"/>
                <a:cs typeface="Times New Roman"/>
                <a:sym typeface="Times New Roman"/>
              </a:rPr>
              <a:t>1</a:t>
            </a:r>
            <a:r>
              <a:rPr lang="en" sz="3200">
                <a:solidFill>
                  <a:schemeClr val="dk1"/>
                </a:solidFill>
                <a:latin typeface="Times New Roman"/>
                <a:ea typeface="Times New Roman"/>
                <a:cs typeface="Times New Roman"/>
                <a:sym typeface="Times New Roman"/>
              </a:rPr>
              <a:t>H NMR showed a decrease in number of hydrogen atoms attached to the steroid in the product. This further suggests that the ruthenium successfully attached to the steroid with the double bonds of the aromatic ring. </a:t>
            </a:r>
            <a:endParaRPr sz="3200">
              <a:latin typeface="Times New Roman"/>
              <a:ea typeface="Times New Roman"/>
              <a:cs typeface="Times New Roman"/>
              <a:sym typeface="Times New Roman"/>
            </a:endParaRPr>
          </a:p>
        </p:txBody>
      </p:sp>
      <p:sp>
        <p:nvSpPr>
          <p:cNvPr id="84" name="Google Shape;84;p17"/>
          <p:cNvSpPr/>
          <p:nvPr/>
        </p:nvSpPr>
        <p:spPr>
          <a:xfrm>
            <a:off x="21574750" y="4060325"/>
            <a:ext cx="9692700" cy="685800"/>
          </a:xfrm>
          <a:prstGeom prst="rect">
            <a:avLst/>
          </a:prstGeom>
          <a:solidFill>
            <a:srgbClr val="366092"/>
          </a:solidFill>
          <a:ln cap="flat" cmpd="sng" w="12700">
            <a:solidFill>
              <a:srgbClr val="395E89"/>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spcBef>
                <a:spcPts val="0"/>
              </a:spcBef>
              <a:spcAft>
                <a:spcPts val="0"/>
              </a:spcAft>
              <a:buNone/>
            </a:pPr>
            <a:r>
              <a:rPr b="1" lang="en" sz="4400">
                <a:solidFill>
                  <a:srgbClr val="EAF1DD"/>
                </a:solidFill>
                <a:latin typeface="Calibri"/>
                <a:ea typeface="Calibri"/>
                <a:cs typeface="Calibri"/>
                <a:sym typeface="Calibri"/>
              </a:rPr>
              <a:t>Discussion</a:t>
            </a:r>
            <a:endParaRPr/>
          </a:p>
        </p:txBody>
      </p:sp>
      <p:sp>
        <p:nvSpPr>
          <p:cNvPr id="85" name="Google Shape;85;p17"/>
          <p:cNvSpPr txBox="1"/>
          <p:nvPr/>
        </p:nvSpPr>
        <p:spPr>
          <a:xfrm>
            <a:off x="21579375" y="13437150"/>
            <a:ext cx="9692700" cy="8729700"/>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37125" lIns="137125" spcFirstLastPara="1" rIns="137125" wrap="square" tIns="137125">
            <a:noAutofit/>
          </a:bodyPr>
          <a:lstStyle/>
          <a:p>
            <a:pPr indent="-431800" lvl="0" marL="457200" rtl="0" algn="l">
              <a:lnSpc>
                <a:spcPct val="115000"/>
              </a:lnSpc>
              <a:spcBef>
                <a:spcPts val="0"/>
              </a:spcBef>
              <a:spcAft>
                <a:spcPts val="0"/>
              </a:spcAft>
              <a:buClr>
                <a:schemeClr val="dk1"/>
              </a:buClr>
              <a:buSzPts val="3200"/>
              <a:buFont typeface="Times New Roman"/>
              <a:buChar char="●"/>
            </a:pPr>
            <a:r>
              <a:rPr lang="en" sz="3200">
                <a:solidFill>
                  <a:schemeClr val="dk1"/>
                </a:solidFill>
                <a:latin typeface="Times New Roman"/>
                <a:ea typeface="Times New Roman"/>
                <a:cs typeface="Times New Roman"/>
                <a:sym typeface="Times New Roman"/>
              </a:rPr>
              <a:t>This study was conducted to prepare and characterize [(7-dehydrocholesterol)RuCl</a:t>
            </a:r>
            <a:r>
              <a:rPr baseline="-25000" lang="en" sz="3200">
                <a:solidFill>
                  <a:schemeClr val="dk1"/>
                </a:solidFill>
                <a:latin typeface="Times New Roman"/>
                <a:ea typeface="Times New Roman"/>
                <a:cs typeface="Times New Roman"/>
                <a:sym typeface="Times New Roman"/>
              </a:rPr>
              <a:t>2</a:t>
            </a:r>
            <a:r>
              <a:rPr lang="en" sz="3200">
                <a:solidFill>
                  <a:schemeClr val="dk1"/>
                </a:solidFill>
                <a:latin typeface="Times New Roman"/>
                <a:ea typeface="Times New Roman"/>
                <a:cs typeface="Times New Roman"/>
                <a:sym typeface="Times New Roman"/>
              </a:rPr>
              <a:t>]</a:t>
            </a:r>
            <a:r>
              <a:rPr baseline="-25000" lang="en" sz="3200">
                <a:solidFill>
                  <a:schemeClr val="dk1"/>
                </a:solidFill>
                <a:latin typeface="Times New Roman"/>
                <a:ea typeface="Times New Roman"/>
                <a:cs typeface="Times New Roman"/>
                <a:sym typeface="Times New Roman"/>
              </a:rPr>
              <a:t>2</a:t>
            </a:r>
            <a:r>
              <a:rPr lang="en" sz="3200">
                <a:solidFill>
                  <a:schemeClr val="dk1"/>
                </a:solidFill>
                <a:latin typeface="Times New Roman"/>
                <a:ea typeface="Times New Roman"/>
                <a:cs typeface="Times New Roman"/>
                <a:sym typeface="Times New Roman"/>
              </a:rPr>
              <a:t> by combining commercially available reagents, 7-dehydrocholesterol, and RuCl</a:t>
            </a:r>
            <a:r>
              <a:rPr baseline="-25000" lang="en" sz="3200">
                <a:solidFill>
                  <a:schemeClr val="dk1"/>
                </a:solidFill>
                <a:latin typeface="Times New Roman"/>
                <a:ea typeface="Times New Roman"/>
                <a:cs typeface="Times New Roman"/>
                <a:sym typeface="Times New Roman"/>
              </a:rPr>
              <a:t>3</a:t>
            </a:r>
            <a:r>
              <a:rPr lang="en" sz="3200">
                <a:solidFill>
                  <a:schemeClr val="dk1"/>
                </a:solidFill>
                <a:latin typeface="Times New Roman"/>
                <a:ea typeface="Times New Roman"/>
                <a:cs typeface="Times New Roman"/>
                <a:sym typeface="Times New Roman"/>
              </a:rPr>
              <a:t> in THF. Step 2 would be used to  attach carborane for the potential use as a BNCT. </a:t>
            </a:r>
            <a:endParaRPr sz="3200">
              <a:solidFill>
                <a:schemeClr val="dk1"/>
              </a:solidFill>
              <a:latin typeface="Times New Roman"/>
              <a:ea typeface="Times New Roman"/>
              <a:cs typeface="Times New Roman"/>
              <a:sym typeface="Times New Roman"/>
            </a:endParaRPr>
          </a:p>
          <a:p>
            <a:pPr indent="-431800" lvl="0" marL="457200" rtl="0" algn="l">
              <a:lnSpc>
                <a:spcPct val="115000"/>
              </a:lnSpc>
              <a:spcBef>
                <a:spcPts val="0"/>
              </a:spcBef>
              <a:spcAft>
                <a:spcPts val="0"/>
              </a:spcAft>
              <a:buClr>
                <a:schemeClr val="dk1"/>
              </a:buClr>
              <a:buSzPts val="3200"/>
              <a:buFont typeface="Times New Roman"/>
              <a:buChar char="●"/>
            </a:pPr>
            <a:r>
              <a:rPr lang="en" sz="3200">
                <a:solidFill>
                  <a:schemeClr val="dk1"/>
                </a:solidFill>
                <a:latin typeface="Times New Roman"/>
                <a:ea typeface="Times New Roman"/>
                <a:cs typeface="Times New Roman"/>
                <a:sym typeface="Times New Roman"/>
              </a:rPr>
              <a:t>Findings from the NMR spectra suggest that the ruthenium is successfully attached to the arena ring; however, this is an intermediate result. From these results, we were unable to make any conclusions that [(7-dehydrocholesterol)RuCl</a:t>
            </a:r>
            <a:r>
              <a:rPr baseline="-25000" lang="en" sz="3200">
                <a:solidFill>
                  <a:schemeClr val="dk1"/>
                </a:solidFill>
                <a:latin typeface="Times New Roman"/>
                <a:ea typeface="Times New Roman"/>
                <a:cs typeface="Times New Roman"/>
                <a:sym typeface="Times New Roman"/>
              </a:rPr>
              <a:t>2</a:t>
            </a:r>
            <a:r>
              <a:rPr lang="en" sz="3200">
                <a:solidFill>
                  <a:schemeClr val="dk1"/>
                </a:solidFill>
                <a:latin typeface="Times New Roman"/>
                <a:ea typeface="Times New Roman"/>
                <a:cs typeface="Times New Roman"/>
                <a:sym typeface="Times New Roman"/>
              </a:rPr>
              <a:t>]</a:t>
            </a:r>
            <a:r>
              <a:rPr baseline="-25000" lang="en" sz="3200">
                <a:solidFill>
                  <a:schemeClr val="dk1"/>
                </a:solidFill>
                <a:latin typeface="Times New Roman"/>
                <a:ea typeface="Times New Roman"/>
                <a:cs typeface="Times New Roman"/>
                <a:sym typeface="Times New Roman"/>
              </a:rPr>
              <a:t>2</a:t>
            </a:r>
            <a:r>
              <a:rPr lang="en" sz="3200">
                <a:solidFill>
                  <a:schemeClr val="dk1"/>
                </a:solidFill>
                <a:latin typeface="Times New Roman"/>
                <a:ea typeface="Times New Roman"/>
                <a:cs typeface="Times New Roman"/>
                <a:sym typeface="Times New Roman"/>
              </a:rPr>
              <a:t> can be used as a potential BNCT agent. In order for it to be used as a potential BNCT agent, the product needs to have a carborane that contains boron nuclei which are necessary for BNCT. </a:t>
            </a:r>
            <a:endParaRPr sz="3200">
              <a:solidFill>
                <a:schemeClr val="dk1"/>
              </a:solidFill>
              <a:latin typeface="Times New Roman"/>
              <a:ea typeface="Times New Roman"/>
              <a:cs typeface="Times New Roman"/>
              <a:sym typeface="Times New Roman"/>
            </a:endParaRPr>
          </a:p>
        </p:txBody>
      </p:sp>
      <p:sp>
        <p:nvSpPr>
          <p:cNvPr id="86" name="Google Shape;86;p17"/>
          <p:cNvSpPr/>
          <p:nvPr/>
        </p:nvSpPr>
        <p:spPr>
          <a:xfrm>
            <a:off x="21579388" y="12754725"/>
            <a:ext cx="9692700" cy="685800"/>
          </a:xfrm>
          <a:prstGeom prst="rect">
            <a:avLst/>
          </a:prstGeom>
          <a:solidFill>
            <a:srgbClr val="366092"/>
          </a:solidFill>
          <a:ln cap="flat" cmpd="sng" w="12700">
            <a:solidFill>
              <a:srgbClr val="395E89"/>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spcBef>
                <a:spcPts val="0"/>
              </a:spcBef>
              <a:spcAft>
                <a:spcPts val="0"/>
              </a:spcAft>
              <a:buNone/>
            </a:pPr>
            <a:r>
              <a:rPr b="1" lang="en" sz="4400">
                <a:solidFill>
                  <a:srgbClr val="EAF1DD"/>
                </a:solidFill>
                <a:latin typeface="Calibri"/>
                <a:ea typeface="Calibri"/>
                <a:cs typeface="Calibri"/>
                <a:sym typeface="Calibri"/>
              </a:rPr>
              <a:t>Conclusion</a:t>
            </a:r>
            <a:endParaRPr/>
          </a:p>
        </p:txBody>
      </p:sp>
      <p:sp>
        <p:nvSpPr>
          <p:cNvPr id="87" name="Google Shape;87;p17"/>
          <p:cNvSpPr txBox="1"/>
          <p:nvPr/>
        </p:nvSpPr>
        <p:spPr>
          <a:xfrm>
            <a:off x="1609425" y="17028775"/>
            <a:ext cx="9692700" cy="15483300"/>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37125" lIns="137125" spcFirstLastPara="1" rIns="137125" wrap="square" tIns="137125">
            <a:noAutofit/>
          </a:bodyPr>
          <a:lstStyle/>
          <a:p>
            <a:pPr indent="0" lvl="0" marL="0" rtl="0" algn="l">
              <a:spcBef>
                <a:spcPts val="0"/>
              </a:spcBef>
              <a:spcAft>
                <a:spcPts val="0"/>
              </a:spcAft>
              <a:buNone/>
            </a:pPr>
            <a:r>
              <a:t/>
            </a:r>
            <a:endParaRPr sz="3300">
              <a:solidFill>
                <a:schemeClr val="dk1"/>
              </a:solidFill>
              <a:latin typeface="Nunito"/>
              <a:ea typeface="Nunito"/>
              <a:cs typeface="Nunito"/>
              <a:sym typeface="Nunito"/>
            </a:endParaRPr>
          </a:p>
          <a:p>
            <a:pPr indent="0" lvl="0" marL="457200" rtl="0" algn="l">
              <a:spcBef>
                <a:spcPts val="0"/>
              </a:spcBef>
              <a:spcAft>
                <a:spcPts val="0"/>
              </a:spcAft>
              <a:buNone/>
            </a:pPr>
            <a:r>
              <a:t/>
            </a:r>
            <a:endParaRPr sz="2900">
              <a:solidFill>
                <a:schemeClr val="dk1"/>
              </a:solidFill>
              <a:latin typeface="Nunito"/>
              <a:ea typeface="Nunito"/>
              <a:cs typeface="Nunito"/>
              <a:sym typeface="Nunito"/>
            </a:endParaRPr>
          </a:p>
          <a:p>
            <a:pPr indent="0" lvl="0" marL="0" rtl="0" algn="l">
              <a:spcBef>
                <a:spcPts val="0"/>
              </a:spcBef>
              <a:spcAft>
                <a:spcPts val="0"/>
              </a:spcAft>
              <a:buNone/>
            </a:pPr>
            <a:r>
              <a:t/>
            </a:r>
            <a:endParaRPr baseline="-25000" sz="3300">
              <a:solidFill>
                <a:schemeClr val="dk1"/>
              </a:solidFill>
              <a:latin typeface="Nunito"/>
              <a:ea typeface="Nunito"/>
              <a:cs typeface="Nunito"/>
              <a:sym typeface="Nunito"/>
            </a:endParaRPr>
          </a:p>
        </p:txBody>
      </p:sp>
      <p:sp>
        <p:nvSpPr>
          <p:cNvPr id="88" name="Google Shape;88;p17"/>
          <p:cNvSpPr txBox="1"/>
          <p:nvPr/>
        </p:nvSpPr>
        <p:spPr>
          <a:xfrm>
            <a:off x="1609425" y="13739050"/>
            <a:ext cx="9692700" cy="2059500"/>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37125" lIns="137125" spcFirstLastPara="1" rIns="137125" wrap="square" tIns="137125">
            <a:noAutofit/>
          </a:bodyPr>
          <a:lstStyle/>
          <a:p>
            <a:pPr indent="0" lvl="0" marL="0" rtl="0" algn="l">
              <a:lnSpc>
                <a:spcPct val="115000"/>
              </a:lnSpc>
              <a:spcBef>
                <a:spcPts val="0"/>
              </a:spcBef>
              <a:spcAft>
                <a:spcPts val="0"/>
              </a:spcAft>
              <a:buClr>
                <a:schemeClr val="dk1"/>
              </a:buClr>
              <a:buSzPts val="1100"/>
              <a:buFont typeface="Arial"/>
              <a:buNone/>
            </a:pPr>
            <a:r>
              <a:rPr lang="en" sz="3200">
                <a:solidFill>
                  <a:schemeClr val="dk1"/>
                </a:solidFill>
                <a:latin typeface="Times New Roman"/>
                <a:ea typeface="Times New Roman"/>
                <a:cs typeface="Times New Roman"/>
                <a:sym typeface="Times New Roman"/>
              </a:rPr>
              <a:t>The objective of this research was to synthesize a variety of different types of ruthenacarboranes that could be possible for specific binding target molecule. </a:t>
            </a:r>
            <a:endParaRPr sz="3200">
              <a:solidFill>
                <a:schemeClr val="dk1"/>
              </a:solidFill>
              <a:latin typeface="Times New Roman"/>
              <a:ea typeface="Times New Roman"/>
              <a:cs typeface="Times New Roman"/>
              <a:sym typeface="Times New Roman"/>
            </a:endParaRPr>
          </a:p>
        </p:txBody>
      </p:sp>
      <p:sp>
        <p:nvSpPr>
          <p:cNvPr id="89" name="Google Shape;89;p17"/>
          <p:cNvSpPr txBox="1"/>
          <p:nvPr/>
        </p:nvSpPr>
        <p:spPr>
          <a:xfrm>
            <a:off x="47239800" y="21305988"/>
            <a:ext cx="9807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90" name="Google Shape;90;p17"/>
          <p:cNvSpPr/>
          <p:nvPr/>
        </p:nvSpPr>
        <p:spPr>
          <a:xfrm>
            <a:off x="11585130" y="4060313"/>
            <a:ext cx="9692700" cy="685800"/>
          </a:xfrm>
          <a:prstGeom prst="rect">
            <a:avLst/>
          </a:prstGeom>
          <a:solidFill>
            <a:srgbClr val="366092"/>
          </a:solidFill>
          <a:ln cap="flat" cmpd="sng" w="12700">
            <a:solidFill>
              <a:srgbClr val="395E89"/>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spcBef>
                <a:spcPts val="0"/>
              </a:spcBef>
              <a:spcAft>
                <a:spcPts val="0"/>
              </a:spcAft>
              <a:buNone/>
            </a:pPr>
            <a:r>
              <a:rPr b="1" lang="en" sz="4400">
                <a:solidFill>
                  <a:srgbClr val="EAF1DD"/>
                </a:solidFill>
                <a:latin typeface="Calibri"/>
                <a:ea typeface="Calibri"/>
                <a:cs typeface="Calibri"/>
                <a:sym typeface="Calibri"/>
              </a:rPr>
              <a:t>Results</a:t>
            </a:r>
            <a:endParaRPr/>
          </a:p>
        </p:txBody>
      </p:sp>
      <p:sp>
        <p:nvSpPr>
          <p:cNvPr id="91" name="Google Shape;91;p17"/>
          <p:cNvSpPr txBox="1"/>
          <p:nvPr/>
        </p:nvSpPr>
        <p:spPr>
          <a:xfrm>
            <a:off x="11928300" y="22985638"/>
            <a:ext cx="9024900" cy="1276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300">
                <a:solidFill>
                  <a:schemeClr val="dk1"/>
                </a:solidFill>
                <a:latin typeface="Times New Roman"/>
                <a:ea typeface="Times New Roman"/>
                <a:cs typeface="Times New Roman"/>
                <a:sym typeface="Times New Roman"/>
              </a:rPr>
              <a:t>Figure 2.</a:t>
            </a:r>
            <a:r>
              <a:rPr lang="en" sz="3300">
                <a:solidFill>
                  <a:schemeClr val="dk1"/>
                </a:solidFill>
                <a:latin typeface="Times New Roman"/>
                <a:ea typeface="Times New Roman"/>
                <a:cs typeface="Times New Roman"/>
                <a:sym typeface="Times New Roman"/>
              </a:rPr>
              <a:t> </a:t>
            </a:r>
            <a:r>
              <a:rPr b="1" lang="en" sz="3300">
                <a:solidFill>
                  <a:schemeClr val="dk1"/>
                </a:solidFill>
                <a:latin typeface="Times New Roman"/>
                <a:ea typeface="Times New Roman"/>
                <a:cs typeface="Times New Roman"/>
                <a:sym typeface="Times New Roman"/>
              </a:rPr>
              <a:t>(B) </a:t>
            </a:r>
            <a:r>
              <a:rPr lang="en" sz="3300">
                <a:solidFill>
                  <a:schemeClr val="dk1"/>
                </a:solidFill>
                <a:latin typeface="Times New Roman"/>
                <a:ea typeface="Times New Roman"/>
                <a:cs typeface="Times New Roman"/>
                <a:sym typeface="Times New Roman"/>
              </a:rPr>
              <a:t>Zoomed </a:t>
            </a:r>
            <a:r>
              <a:rPr baseline="30000" lang="en" sz="3300">
                <a:solidFill>
                  <a:schemeClr val="dk1"/>
                </a:solidFill>
                <a:latin typeface="Times New Roman"/>
                <a:ea typeface="Times New Roman"/>
                <a:cs typeface="Times New Roman"/>
                <a:sym typeface="Times New Roman"/>
              </a:rPr>
              <a:t>13</a:t>
            </a:r>
            <a:r>
              <a:rPr lang="en" sz="3300">
                <a:solidFill>
                  <a:schemeClr val="dk1"/>
                </a:solidFill>
                <a:latin typeface="Times New Roman"/>
                <a:ea typeface="Times New Roman"/>
                <a:cs typeface="Times New Roman"/>
                <a:sym typeface="Times New Roman"/>
              </a:rPr>
              <a:t>C NMR spectrum of 7-Dehydrocholesterol. </a:t>
            </a:r>
            <a:endParaRPr sz="3300">
              <a:latin typeface="Calibri"/>
              <a:ea typeface="Calibri"/>
              <a:cs typeface="Calibri"/>
              <a:sym typeface="Calibri"/>
            </a:endParaRPr>
          </a:p>
        </p:txBody>
      </p:sp>
      <p:sp>
        <p:nvSpPr>
          <p:cNvPr id="92" name="Google Shape;92;p17"/>
          <p:cNvSpPr txBox="1"/>
          <p:nvPr/>
        </p:nvSpPr>
        <p:spPr>
          <a:xfrm>
            <a:off x="11766450" y="30979875"/>
            <a:ext cx="9348600" cy="1276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300">
                <a:solidFill>
                  <a:schemeClr val="dk1"/>
                </a:solidFill>
                <a:latin typeface="Times New Roman"/>
                <a:ea typeface="Times New Roman"/>
                <a:cs typeface="Times New Roman"/>
                <a:sym typeface="Times New Roman"/>
              </a:rPr>
              <a:t>Figure 3.</a:t>
            </a:r>
            <a:r>
              <a:rPr lang="en" sz="3300">
                <a:solidFill>
                  <a:schemeClr val="dk1"/>
                </a:solidFill>
                <a:latin typeface="Times New Roman"/>
                <a:ea typeface="Times New Roman"/>
                <a:cs typeface="Times New Roman"/>
                <a:sym typeface="Times New Roman"/>
              </a:rPr>
              <a:t> </a:t>
            </a:r>
            <a:r>
              <a:rPr baseline="30000" lang="en" sz="3300">
                <a:solidFill>
                  <a:schemeClr val="dk1"/>
                </a:solidFill>
                <a:latin typeface="Times New Roman"/>
                <a:ea typeface="Times New Roman"/>
                <a:cs typeface="Times New Roman"/>
                <a:sym typeface="Times New Roman"/>
              </a:rPr>
              <a:t>13</a:t>
            </a:r>
            <a:r>
              <a:rPr lang="en" sz="3300">
                <a:solidFill>
                  <a:schemeClr val="dk1"/>
                </a:solidFill>
                <a:latin typeface="Times New Roman"/>
                <a:ea typeface="Times New Roman"/>
                <a:cs typeface="Times New Roman"/>
                <a:sym typeface="Times New Roman"/>
              </a:rPr>
              <a:t>C NMR spectrum of proposed [(7-Dehydrocholesterol)RuCl</a:t>
            </a:r>
            <a:r>
              <a:rPr baseline="-25000" lang="en" sz="3300">
                <a:solidFill>
                  <a:schemeClr val="dk1"/>
                </a:solidFill>
                <a:latin typeface="Times New Roman"/>
                <a:ea typeface="Times New Roman"/>
                <a:cs typeface="Times New Roman"/>
                <a:sym typeface="Times New Roman"/>
              </a:rPr>
              <a:t>2</a:t>
            </a:r>
            <a:r>
              <a:rPr lang="en" sz="3300">
                <a:solidFill>
                  <a:schemeClr val="dk1"/>
                </a:solidFill>
                <a:latin typeface="Times New Roman"/>
                <a:ea typeface="Times New Roman"/>
                <a:cs typeface="Times New Roman"/>
                <a:sym typeface="Times New Roman"/>
              </a:rPr>
              <a:t>]</a:t>
            </a:r>
            <a:r>
              <a:rPr baseline="-25000" lang="en" sz="3300">
                <a:solidFill>
                  <a:schemeClr val="dk1"/>
                </a:solidFill>
                <a:latin typeface="Times New Roman"/>
                <a:ea typeface="Times New Roman"/>
                <a:cs typeface="Times New Roman"/>
                <a:sym typeface="Times New Roman"/>
              </a:rPr>
              <a:t>2</a:t>
            </a:r>
            <a:r>
              <a:rPr lang="en" sz="3300">
                <a:solidFill>
                  <a:schemeClr val="dk1"/>
                </a:solidFill>
                <a:latin typeface="Times New Roman"/>
                <a:ea typeface="Times New Roman"/>
                <a:cs typeface="Times New Roman"/>
                <a:sym typeface="Times New Roman"/>
              </a:rPr>
              <a:t>.</a:t>
            </a:r>
            <a:endParaRPr sz="3300">
              <a:latin typeface="Calibri"/>
              <a:ea typeface="Calibri"/>
              <a:cs typeface="Calibri"/>
              <a:sym typeface="Calibri"/>
            </a:endParaRPr>
          </a:p>
        </p:txBody>
      </p:sp>
      <p:sp>
        <p:nvSpPr>
          <p:cNvPr id="93" name="Google Shape;93;p17"/>
          <p:cNvSpPr txBox="1"/>
          <p:nvPr/>
        </p:nvSpPr>
        <p:spPr>
          <a:xfrm>
            <a:off x="12366900" y="16816925"/>
            <a:ext cx="1075200" cy="86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400">
                <a:solidFill>
                  <a:schemeClr val="lt1"/>
                </a:solidFill>
                <a:latin typeface="Times New Roman"/>
                <a:ea typeface="Times New Roman"/>
                <a:cs typeface="Times New Roman"/>
                <a:sym typeface="Times New Roman"/>
              </a:rPr>
              <a:t>A</a:t>
            </a:r>
            <a:endParaRPr b="1" sz="4400">
              <a:solidFill>
                <a:schemeClr val="lt1"/>
              </a:solidFill>
              <a:latin typeface="Times New Roman"/>
              <a:ea typeface="Times New Roman"/>
              <a:cs typeface="Times New Roman"/>
              <a:sym typeface="Times New Roman"/>
            </a:endParaRPr>
          </a:p>
        </p:txBody>
      </p:sp>
      <p:sp>
        <p:nvSpPr>
          <p:cNvPr id="94" name="Google Shape;94;p17"/>
          <p:cNvSpPr/>
          <p:nvPr/>
        </p:nvSpPr>
        <p:spPr>
          <a:xfrm>
            <a:off x="21579388" y="27135325"/>
            <a:ext cx="9692700" cy="685800"/>
          </a:xfrm>
          <a:prstGeom prst="rect">
            <a:avLst/>
          </a:prstGeom>
          <a:solidFill>
            <a:srgbClr val="366092"/>
          </a:solidFill>
          <a:ln cap="flat" cmpd="sng" w="12700">
            <a:solidFill>
              <a:srgbClr val="395E89"/>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spcBef>
                <a:spcPts val="0"/>
              </a:spcBef>
              <a:spcAft>
                <a:spcPts val="0"/>
              </a:spcAft>
              <a:buNone/>
            </a:pPr>
            <a:r>
              <a:rPr b="1" lang="en" sz="4400">
                <a:solidFill>
                  <a:srgbClr val="EAF1DD"/>
                </a:solidFill>
                <a:latin typeface="Calibri"/>
                <a:ea typeface="Calibri"/>
                <a:cs typeface="Calibri"/>
                <a:sym typeface="Calibri"/>
              </a:rPr>
              <a:t>Acknowledgements</a:t>
            </a:r>
            <a:endParaRPr/>
          </a:p>
        </p:txBody>
      </p:sp>
      <p:sp>
        <p:nvSpPr>
          <p:cNvPr id="95" name="Google Shape;95;p17"/>
          <p:cNvSpPr txBox="1"/>
          <p:nvPr/>
        </p:nvSpPr>
        <p:spPr>
          <a:xfrm>
            <a:off x="21579375" y="27821125"/>
            <a:ext cx="9692700" cy="4690800"/>
          </a:xfrm>
          <a:prstGeom prst="rect">
            <a:avLst/>
          </a:prstGeom>
          <a:solidFill>
            <a:schemeClr val="lt1"/>
          </a:solidFill>
          <a:ln cap="flat" cmpd="sng" w="9525">
            <a:solidFill>
              <a:srgbClr val="36609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3000">
                <a:solidFill>
                  <a:schemeClr val="dk1"/>
                </a:solidFill>
                <a:latin typeface="Times New Roman"/>
                <a:ea typeface="Times New Roman"/>
                <a:cs typeface="Times New Roman"/>
                <a:sym typeface="Times New Roman"/>
              </a:rPr>
              <a:t>We would like to thank Dr. Venable for the opportunity to help in his project and for his mentorship. This research has been funded by the generosity of The Frances Marx Shillinglaw Women in Science Endowed Fund, The Maria Wornom Rippe ’64 STEM Research Expendable Fund, The Arthur T. Allen, Jr., Ph. D. and Arthur T. Allen III, M.D. Science Fund, and The Sherman Fairchild Foundation Summer Stipend Program. </a:t>
            </a:r>
            <a:endParaRPr sz="300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t/>
            </a:r>
            <a:endParaRPr sz="3000">
              <a:latin typeface="Times New Roman"/>
              <a:ea typeface="Times New Roman"/>
              <a:cs typeface="Times New Roman"/>
              <a:sym typeface="Times New Roman"/>
            </a:endParaRPr>
          </a:p>
        </p:txBody>
      </p:sp>
      <p:sp>
        <p:nvSpPr>
          <p:cNvPr id="96" name="Google Shape;96;p17"/>
          <p:cNvSpPr/>
          <p:nvPr/>
        </p:nvSpPr>
        <p:spPr>
          <a:xfrm>
            <a:off x="21579363" y="22595413"/>
            <a:ext cx="9692700" cy="685800"/>
          </a:xfrm>
          <a:prstGeom prst="rect">
            <a:avLst/>
          </a:prstGeom>
          <a:solidFill>
            <a:srgbClr val="366092"/>
          </a:solidFill>
          <a:ln cap="flat" cmpd="sng" w="12700">
            <a:solidFill>
              <a:srgbClr val="395E89"/>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spcBef>
                <a:spcPts val="0"/>
              </a:spcBef>
              <a:spcAft>
                <a:spcPts val="0"/>
              </a:spcAft>
              <a:buNone/>
            </a:pPr>
            <a:r>
              <a:rPr b="1" lang="en" sz="4400">
                <a:solidFill>
                  <a:srgbClr val="EAF1DD"/>
                </a:solidFill>
                <a:latin typeface="Calibri"/>
                <a:ea typeface="Calibri"/>
                <a:cs typeface="Calibri"/>
                <a:sym typeface="Calibri"/>
              </a:rPr>
              <a:t>Further Research</a:t>
            </a:r>
            <a:endParaRPr/>
          </a:p>
        </p:txBody>
      </p:sp>
      <p:sp>
        <p:nvSpPr>
          <p:cNvPr id="97" name="Google Shape;97;p17"/>
          <p:cNvSpPr txBox="1"/>
          <p:nvPr/>
        </p:nvSpPr>
        <p:spPr>
          <a:xfrm>
            <a:off x="21579375" y="23262150"/>
            <a:ext cx="9692700" cy="3638400"/>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37125" lIns="137125" spcFirstLastPara="1" rIns="137125" wrap="square" tIns="137125">
            <a:noAutofit/>
          </a:bodyPr>
          <a:lstStyle/>
          <a:p>
            <a:pPr indent="-431800" lvl="0" marL="914400" rtl="0" algn="l">
              <a:lnSpc>
                <a:spcPct val="115000"/>
              </a:lnSpc>
              <a:spcBef>
                <a:spcPts val="0"/>
              </a:spcBef>
              <a:spcAft>
                <a:spcPts val="0"/>
              </a:spcAft>
              <a:buClr>
                <a:schemeClr val="dk1"/>
              </a:buClr>
              <a:buSzPts val="3200"/>
              <a:buFont typeface="Times New Roman"/>
              <a:buChar char="●"/>
            </a:pPr>
            <a:r>
              <a:rPr lang="en" sz="3200">
                <a:solidFill>
                  <a:schemeClr val="dk1"/>
                </a:solidFill>
                <a:latin typeface="Times New Roman"/>
                <a:ea typeface="Times New Roman"/>
                <a:cs typeface="Times New Roman"/>
                <a:sym typeface="Times New Roman"/>
              </a:rPr>
              <a:t>Further work includes performing </a:t>
            </a:r>
            <a:r>
              <a:rPr baseline="30000" lang="en" sz="3200">
                <a:solidFill>
                  <a:schemeClr val="dk1"/>
                </a:solidFill>
                <a:latin typeface="Times New Roman"/>
                <a:ea typeface="Times New Roman"/>
                <a:cs typeface="Times New Roman"/>
                <a:sym typeface="Times New Roman"/>
              </a:rPr>
              <a:t>1</a:t>
            </a:r>
            <a:r>
              <a:rPr lang="en" sz="3200">
                <a:solidFill>
                  <a:schemeClr val="dk1"/>
                </a:solidFill>
                <a:latin typeface="Times New Roman"/>
                <a:ea typeface="Times New Roman"/>
                <a:cs typeface="Times New Roman"/>
                <a:sym typeface="Times New Roman"/>
              </a:rPr>
              <a:t>H NMR spectroscopy to </a:t>
            </a:r>
            <a:r>
              <a:rPr lang="en" sz="3200">
                <a:solidFill>
                  <a:schemeClr val="dk1"/>
                </a:solidFill>
                <a:latin typeface="Times New Roman"/>
                <a:ea typeface="Times New Roman"/>
                <a:cs typeface="Times New Roman"/>
                <a:sym typeface="Times New Roman"/>
              </a:rPr>
              <a:t>further</a:t>
            </a:r>
            <a:r>
              <a:rPr lang="en" sz="3200">
                <a:solidFill>
                  <a:schemeClr val="dk1"/>
                </a:solidFill>
                <a:latin typeface="Times New Roman"/>
                <a:ea typeface="Times New Roman"/>
                <a:cs typeface="Times New Roman"/>
                <a:sym typeface="Times New Roman"/>
              </a:rPr>
              <a:t> characterize the product.</a:t>
            </a:r>
            <a:endParaRPr sz="3200">
              <a:solidFill>
                <a:schemeClr val="dk1"/>
              </a:solidFill>
              <a:latin typeface="Times New Roman"/>
              <a:ea typeface="Times New Roman"/>
              <a:cs typeface="Times New Roman"/>
              <a:sym typeface="Times New Roman"/>
            </a:endParaRPr>
          </a:p>
          <a:p>
            <a:pPr indent="-431800" lvl="0" marL="914400" rtl="0" algn="l">
              <a:lnSpc>
                <a:spcPct val="115000"/>
              </a:lnSpc>
              <a:spcBef>
                <a:spcPts val="0"/>
              </a:spcBef>
              <a:spcAft>
                <a:spcPts val="0"/>
              </a:spcAft>
              <a:buClr>
                <a:schemeClr val="dk1"/>
              </a:buClr>
              <a:buSzPts val="3200"/>
              <a:buFont typeface="Times New Roman"/>
              <a:buChar char="●"/>
            </a:pPr>
            <a:r>
              <a:rPr lang="en" sz="3200">
                <a:solidFill>
                  <a:schemeClr val="dk1"/>
                </a:solidFill>
                <a:latin typeface="Times New Roman"/>
                <a:ea typeface="Times New Roman"/>
                <a:cs typeface="Times New Roman"/>
                <a:sym typeface="Times New Roman"/>
              </a:rPr>
              <a:t>Future work should also include attaching the carborane to the </a:t>
            </a:r>
            <a:r>
              <a:rPr lang="en" sz="3200">
                <a:solidFill>
                  <a:schemeClr val="dk1"/>
                </a:solidFill>
                <a:latin typeface="Times New Roman"/>
                <a:ea typeface="Times New Roman"/>
                <a:cs typeface="Times New Roman"/>
                <a:sym typeface="Times New Roman"/>
              </a:rPr>
              <a:t>(7-dehydrocholesterol)RuCl</a:t>
            </a:r>
            <a:r>
              <a:rPr baseline="-25000" lang="en" sz="3200">
                <a:solidFill>
                  <a:schemeClr val="dk1"/>
                </a:solidFill>
                <a:latin typeface="Times New Roman"/>
                <a:ea typeface="Times New Roman"/>
                <a:cs typeface="Times New Roman"/>
                <a:sym typeface="Times New Roman"/>
              </a:rPr>
              <a:t>2</a:t>
            </a:r>
            <a:r>
              <a:rPr lang="en" sz="3200">
                <a:solidFill>
                  <a:schemeClr val="dk1"/>
                </a:solidFill>
                <a:latin typeface="Times New Roman"/>
                <a:ea typeface="Times New Roman"/>
                <a:cs typeface="Times New Roman"/>
                <a:sym typeface="Times New Roman"/>
              </a:rPr>
              <a:t>]</a:t>
            </a:r>
            <a:r>
              <a:rPr baseline="-25000" lang="en" sz="3200">
                <a:solidFill>
                  <a:schemeClr val="dk1"/>
                </a:solidFill>
                <a:latin typeface="Times New Roman"/>
                <a:ea typeface="Times New Roman"/>
                <a:cs typeface="Times New Roman"/>
                <a:sym typeface="Times New Roman"/>
              </a:rPr>
              <a:t>2. </a:t>
            </a:r>
            <a:endParaRPr sz="3200">
              <a:solidFill>
                <a:schemeClr val="dk1"/>
              </a:solidFill>
              <a:latin typeface="Times New Roman"/>
              <a:ea typeface="Times New Roman"/>
              <a:cs typeface="Times New Roman"/>
              <a:sym typeface="Times New Roman"/>
            </a:endParaRPr>
          </a:p>
          <a:p>
            <a:pPr indent="-431800" lvl="0" marL="914400" rtl="0" algn="l">
              <a:lnSpc>
                <a:spcPct val="115000"/>
              </a:lnSpc>
              <a:spcBef>
                <a:spcPts val="0"/>
              </a:spcBef>
              <a:spcAft>
                <a:spcPts val="0"/>
              </a:spcAft>
              <a:buClr>
                <a:schemeClr val="dk1"/>
              </a:buClr>
              <a:buSzPts val="3200"/>
              <a:buFont typeface="Times New Roman"/>
              <a:buChar char="●"/>
            </a:pPr>
            <a:r>
              <a:rPr lang="en" sz="3200">
                <a:solidFill>
                  <a:schemeClr val="dk1"/>
                </a:solidFill>
                <a:latin typeface="Times New Roman"/>
                <a:ea typeface="Times New Roman"/>
                <a:cs typeface="Times New Roman"/>
                <a:sym typeface="Times New Roman"/>
              </a:rPr>
              <a:t> The </a:t>
            </a:r>
            <a:r>
              <a:rPr lang="en" sz="3200">
                <a:solidFill>
                  <a:schemeClr val="dk1"/>
                </a:solidFill>
                <a:latin typeface="Times New Roman"/>
                <a:ea typeface="Times New Roman"/>
                <a:cs typeface="Times New Roman"/>
                <a:sym typeface="Times New Roman"/>
              </a:rPr>
              <a:t>attachment</a:t>
            </a:r>
            <a:r>
              <a:rPr lang="en" sz="3200">
                <a:solidFill>
                  <a:schemeClr val="dk1"/>
                </a:solidFill>
                <a:latin typeface="Times New Roman"/>
                <a:ea typeface="Times New Roman"/>
                <a:cs typeface="Times New Roman"/>
                <a:sym typeface="Times New Roman"/>
              </a:rPr>
              <a:t> of the carbornane will allow us to explore the use in boron neutron capture therapy. </a:t>
            </a:r>
            <a:endParaRPr sz="3200">
              <a:solidFill>
                <a:schemeClr val="dk1"/>
              </a:solidFill>
              <a:latin typeface="Times New Roman"/>
              <a:ea typeface="Times New Roman"/>
              <a:cs typeface="Times New Roman"/>
              <a:sym typeface="Times New Roman"/>
            </a:endParaRPr>
          </a:p>
        </p:txBody>
      </p:sp>
      <p:pic>
        <p:nvPicPr>
          <p:cNvPr id="98" name="Google Shape;98;p17"/>
          <p:cNvPicPr preferRelativeResize="0"/>
          <p:nvPr/>
        </p:nvPicPr>
        <p:blipFill rotWithShape="1">
          <a:blip r:embed="rId3">
            <a:alphaModFix/>
          </a:blip>
          <a:srcRect b="23550" l="42175" r="26874" t="33410"/>
          <a:stretch/>
        </p:blipFill>
        <p:spPr>
          <a:xfrm>
            <a:off x="11928300" y="24626850"/>
            <a:ext cx="9024900" cy="5992350"/>
          </a:xfrm>
          <a:prstGeom prst="rect">
            <a:avLst/>
          </a:prstGeom>
          <a:noFill/>
          <a:ln>
            <a:noFill/>
          </a:ln>
        </p:spPr>
      </p:pic>
      <p:sp>
        <p:nvSpPr>
          <p:cNvPr id="99" name="Google Shape;99;p17"/>
          <p:cNvSpPr/>
          <p:nvPr/>
        </p:nvSpPr>
        <p:spPr>
          <a:xfrm>
            <a:off x="0" y="-38550"/>
            <a:ext cx="32918400" cy="3638400"/>
          </a:xfrm>
          <a:prstGeom prst="rect">
            <a:avLst/>
          </a:prstGeom>
          <a:solidFill>
            <a:srgbClr val="395E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7"/>
          <p:cNvSpPr txBox="1"/>
          <p:nvPr/>
        </p:nvSpPr>
        <p:spPr>
          <a:xfrm>
            <a:off x="3045775" y="225750"/>
            <a:ext cx="26771400" cy="2914200"/>
          </a:xfrm>
          <a:prstGeom prst="rect">
            <a:avLst/>
          </a:prstGeom>
          <a:noFill/>
          <a:ln>
            <a:noFill/>
          </a:ln>
        </p:spPr>
        <p:txBody>
          <a:bodyPr anchorCtr="0" anchor="t" bIns="91425" lIns="91425" spcFirstLastPara="1" rIns="91425" wrap="square" tIns="91425">
            <a:spAutoFit/>
          </a:bodyPr>
          <a:lstStyle/>
          <a:p>
            <a:pPr indent="0" lvl="0" marL="0" rtl="0" algn="ctr">
              <a:spcBef>
                <a:spcPts val="1280"/>
              </a:spcBef>
              <a:spcAft>
                <a:spcPts val="0"/>
              </a:spcAft>
              <a:buClr>
                <a:schemeClr val="lt1"/>
              </a:buClr>
              <a:buSzPts val="6400"/>
              <a:buFont typeface="Nunito"/>
              <a:buNone/>
            </a:pPr>
            <a:r>
              <a:rPr b="1" lang="en" sz="7200">
                <a:solidFill>
                  <a:schemeClr val="lt1"/>
                </a:solidFill>
                <a:latin typeface="Century Gothic"/>
                <a:ea typeface="Century Gothic"/>
                <a:cs typeface="Century Gothic"/>
                <a:sym typeface="Century Gothic"/>
              </a:rPr>
              <a:t>Synthesis of (7-Dehydrocholesterol)RuCl</a:t>
            </a:r>
            <a:r>
              <a:rPr b="1" baseline="-25000" lang="en" sz="7200">
                <a:solidFill>
                  <a:schemeClr val="lt1"/>
                </a:solidFill>
                <a:latin typeface="Century Gothic"/>
                <a:ea typeface="Century Gothic"/>
                <a:cs typeface="Century Gothic"/>
                <a:sym typeface="Century Gothic"/>
              </a:rPr>
              <a:t>2</a:t>
            </a:r>
            <a:r>
              <a:rPr b="1" lang="en" sz="7200">
                <a:solidFill>
                  <a:schemeClr val="lt1"/>
                </a:solidFill>
                <a:latin typeface="Century Gothic"/>
                <a:ea typeface="Century Gothic"/>
                <a:cs typeface="Century Gothic"/>
                <a:sym typeface="Century Gothic"/>
              </a:rPr>
              <a:t>]</a:t>
            </a:r>
            <a:r>
              <a:rPr b="1" baseline="-25000" lang="en" sz="7200">
                <a:solidFill>
                  <a:schemeClr val="lt1"/>
                </a:solidFill>
                <a:latin typeface="Century Gothic"/>
                <a:ea typeface="Century Gothic"/>
                <a:cs typeface="Century Gothic"/>
                <a:sym typeface="Century Gothic"/>
              </a:rPr>
              <a:t>2</a:t>
            </a:r>
            <a:endParaRPr b="1" sz="7200">
              <a:solidFill>
                <a:schemeClr val="lt1"/>
              </a:solidFill>
              <a:latin typeface="Times New Roman"/>
              <a:ea typeface="Times New Roman"/>
              <a:cs typeface="Times New Roman"/>
              <a:sym typeface="Times New Roman"/>
            </a:endParaRPr>
          </a:p>
          <a:p>
            <a:pPr indent="0" lvl="0" marL="0" rtl="0" algn="ctr">
              <a:spcBef>
                <a:spcPts val="1280"/>
              </a:spcBef>
              <a:spcAft>
                <a:spcPts val="0"/>
              </a:spcAft>
              <a:buNone/>
            </a:pPr>
            <a:r>
              <a:rPr lang="en" sz="4200">
                <a:solidFill>
                  <a:schemeClr val="lt1"/>
                </a:solidFill>
                <a:latin typeface="Times New Roman"/>
                <a:ea typeface="Times New Roman"/>
                <a:cs typeface="Times New Roman"/>
                <a:sym typeface="Times New Roman"/>
              </a:rPr>
              <a:t> Narmeen Babar, Kayla Melton, Deih Sian,T. Leon Venable</a:t>
            </a:r>
            <a:endParaRPr sz="4200">
              <a:solidFill>
                <a:schemeClr val="lt1"/>
              </a:solidFill>
              <a:latin typeface="Times New Roman"/>
              <a:ea typeface="Times New Roman"/>
              <a:cs typeface="Times New Roman"/>
              <a:sym typeface="Times New Roman"/>
            </a:endParaRPr>
          </a:p>
          <a:p>
            <a:pPr indent="0" lvl="0" marL="0" rtl="0" algn="ctr">
              <a:spcBef>
                <a:spcPts val="1280"/>
              </a:spcBef>
              <a:spcAft>
                <a:spcPts val="0"/>
              </a:spcAft>
              <a:buNone/>
            </a:pPr>
            <a:r>
              <a:rPr lang="en" sz="4200">
                <a:solidFill>
                  <a:schemeClr val="lt1"/>
                </a:solidFill>
                <a:latin typeface="Times New Roman"/>
                <a:ea typeface="Times New Roman"/>
                <a:cs typeface="Times New Roman"/>
                <a:sym typeface="Times New Roman"/>
              </a:rPr>
              <a:t>Department of Chemistry, Agnes Scott College, Decatur, GA</a:t>
            </a:r>
            <a:endParaRPr sz="1600">
              <a:solidFill>
                <a:schemeClr val="lt1"/>
              </a:solidFill>
              <a:latin typeface="Calibri"/>
              <a:ea typeface="Calibri"/>
              <a:cs typeface="Calibri"/>
              <a:sym typeface="Calibri"/>
            </a:endParaRPr>
          </a:p>
        </p:txBody>
      </p:sp>
      <p:sp>
        <p:nvSpPr>
          <p:cNvPr id="101" name="Google Shape;101;p17"/>
          <p:cNvSpPr/>
          <p:nvPr/>
        </p:nvSpPr>
        <p:spPr>
          <a:xfrm>
            <a:off x="2103525" y="17523362"/>
            <a:ext cx="5767200" cy="2345400"/>
          </a:xfrm>
          <a:prstGeom prst="roundRect">
            <a:avLst>
              <a:gd fmla="val 16667" name="adj"/>
            </a:avLst>
          </a:prstGeom>
          <a:solidFill>
            <a:srgbClr val="CCDFF5"/>
          </a:solidFill>
          <a:ln cap="flat" cmpd="sng" w="9525">
            <a:solidFill>
              <a:srgbClr val="CCDFF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7"/>
          <p:cNvSpPr txBox="1"/>
          <p:nvPr/>
        </p:nvSpPr>
        <p:spPr>
          <a:xfrm>
            <a:off x="2658825" y="17523352"/>
            <a:ext cx="4656600" cy="234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4300">
                <a:solidFill>
                  <a:schemeClr val="dk1"/>
                </a:solidFill>
                <a:latin typeface="Nunito"/>
                <a:ea typeface="Nunito"/>
                <a:cs typeface="Nunito"/>
                <a:sym typeface="Nunito"/>
              </a:rPr>
              <a:t>RuCl</a:t>
            </a:r>
            <a:r>
              <a:rPr baseline="-25000" lang="en" sz="4300">
                <a:solidFill>
                  <a:schemeClr val="dk1"/>
                </a:solidFill>
                <a:latin typeface="Nunito"/>
                <a:ea typeface="Nunito"/>
                <a:cs typeface="Nunito"/>
                <a:sym typeface="Nunito"/>
              </a:rPr>
              <a:t>3</a:t>
            </a:r>
            <a:r>
              <a:rPr lang="en" sz="4300">
                <a:solidFill>
                  <a:schemeClr val="dk1"/>
                </a:solidFill>
                <a:latin typeface="Nunito"/>
                <a:ea typeface="Nunito"/>
                <a:cs typeface="Nunito"/>
                <a:sym typeface="Nunito"/>
              </a:rPr>
              <a:t>x H</a:t>
            </a:r>
            <a:r>
              <a:rPr baseline="-25000" lang="en" sz="4300">
                <a:solidFill>
                  <a:schemeClr val="dk1"/>
                </a:solidFill>
                <a:latin typeface="Nunito"/>
                <a:ea typeface="Nunito"/>
                <a:cs typeface="Nunito"/>
                <a:sym typeface="Nunito"/>
              </a:rPr>
              <a:t>2</a:t>
            </a:r>
            <a:r>
              <a:rPr lang="en" sz="4300">
                <a:solidFill>
                  <a:schemeClr val="dk1"/>
                </a:solidFill>
                <a:latin typeface="Nunito"/>
                <a:ea typeface="Nunito"/>
                <a:cs typeface="Nunito"/>
                <a:sym typeface="Nunito"/>
              </a:rPr>
              <a:t>O </a:t>
            </a:r>
            <a:endParaRPr sz="4300">
              <a:solidFill>
                <a:schemeClr val="dk1"/>
              </a:solidFill>
              <a:latin typeface="Nunito"/>
              <a:ea typeface="Nunito"/>
              <a:cs typeface="Nunito"/>
              <a:sym typeface="Nunito"/>
            </a:endParaRPr>
          </a:p>
          <a:p>
            <a:pPr indent="0" lvl="0" marL="0" rtl="0" algn="ctr">
              <a:lnSpc>
                <a:spcPct val="100000"/>
              </a:lnSpc>
              <a:spcBef>
                <a:spcPts val="0"/>
              </a:spcBef>
              <a:spcAft>
                <a:spcPts val="0"/>
              </a:spcAft>
              <a:buClr>
                <a:schemeClr val="dk1"/>
              </a:buClr>
              <a:buFont typeface="Arial"/>
              <a:buNone/>
            </a:pPr>
            <a:r>
              <a:rPr lang="en" sz="4300">
                <a:solidFill>
                  <a:schemeClr val="dk1"/>
                </a:solidFill>
                <a:latin typeface="Nunito"/>
                <a:ea typeface="Nunito"/>
                <a:cs typeface="Nunito"/>
                <a:sym typeface="Nunito"/>
              </a:rPr>
              <a:t>+ </a:t>
            </a:r>
            <a:endParaRPr sz="4300">
              <a:solidFill>
                <a:schemeClr val="dk1"/>
              </a:solidFill>
              <a:latin typeface="Nunito"/>
              <a:ea typeface="Nunito"/>
              <a:cs typeface="Nunito"/>
              <a:sym typeface="Nunito"/>
            </a:endParaRPr>
          </a:p>
          <a:p>
            <a:pPr indent="0" lvl="0" marL="0" rtl="0" algn="ctr">
              <a:lnSpc>
                <a:spcPct val="100000"/>
              </a:lnSpc>
              <a:spcBef>
                <a:spcPts val="0"/>
              </a:spcBef>
              <a:spcAft>
                <a:spcPts val="0"/>
              </a:spcAft>
              <a:buClr>
                <a:schemeClr val="dk1"/>
              </a:buClr>
              <a:buFont typeface="Arial"/>
              <a:buNone/>
            </a:pPr>
            <a:r>
              <a:rPr lang="en" sz="4300">
                <a:solidFill>
                  <a:schemeClr val="dk1"/>
                </a:solidFill>
                <a:latin typeface="Nunito"/>
                <a:ea typeface="Nunito"/>
                <a:cs typeface="Nunito"/>
                <a:sym typeface="Nunito"/>
              </a:rPr>
              <a:t>C</a:t>
            </a:r>
            <a:r>
              <a:rPr baseline="-25000" lang="en" sz="4300">
                <a:solidFill>
                  <a:schemeClr val="dk1"/>
                </a:solidFill>
                <a:latin typeface="Nunito"/>
                <a:ea typeface="Nunito"/>
                <a:cs typeface="Nunito"/>
                <a:sym typeface="Nunito"/>
              </a:rPr>
              <a:t>27</a:t>
            </a:r>
            <a:r>
              <a:rPr lang="en" sz="4300">
                <a:solidFill>
                  <a:schemeClr val="dk1"/>
                </a:solidFill>
                <a:latin typeface="Nunito"/>
                <a:ea typeface="Nunito"/>
                <a:cs typeface="Nunito"/>
                <a:sym typeface="Nunito"/>
              </a:rPr>
              <a:t>H</a:t>
            </a:r>
            <a:r>
              <a:rPr baseline="-25000" lang="en" sz="4300">
                <a:solidFill>
                  <a:schemeClr val="dk1"/>
                </a:solidFill>
                <a:latin typeface="Nunito"/>
                <a:ea typeface="Nunito"/>
                <a:cs typeface="Nunito"/>
                <a:sym typeface="Nunito"/>
              </a:rPr>
              <a:t>44</a:t>
            </a:r>
            <a:r>
              <a:rPr lang="en" sz="4300">
                <a:solidFill>
                  <a:schemeClr val="dk1"/>
                </a:solidFill>
                <a:latin typeface="Nunito"/>
                <a:ea typeface="Nunito"/>
                <a:cs typeface="Nunito"/>
                <a:sym typeface="Nunito"/>
              </a:rPr>
              <a:t>O </a:t>
            </a:r>
            <a:endParaRPr sz="2400">
              <a:latin typeface="Calibri"/>
              <a:ea typeface="Calibri"/>
              <a:cs typeface="Calibri"/>
              <a:sym typeface="Calibri"/>
            </a:endParaRPr>
          </a:p>
        </p:txBody>
      </p:sp>
      <p:sp>
        <p:nvSpPr>
          <p:cNvPr id="103" name="Google Shape;103;p17"/>
          <p:cNvSpPr txBox="1"/>
          <p:nvPr/>
        </p:nvSpPr>
        <p:spPr>
          <a:xfrm>
            <a:off x="1609425" y="22166988"/>
            <a:ext cx="3465300" cy="86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100">
                <a:latin typeface="Calibri"/>
                <a:ea typeface="Calibri"/>
                <a:cs typeface="Calibri"/>
                <a:sym typeface="Calibri"/>
              </a:rPr>
              <a:t>  </a:t>
            </a:r>
            <a:r>
              <a:rPr lang="en" sz="4100">
                <a:latin typeface="Times New Roman"/>
                <a:ea typeface="Times New Roman"/>
                <a:cs typeface="Times New Roman"/>
                <a:sym typeface="Times New Roman"/>
              </a:rPr>
              <a:t>In THF</a:t>
            </a:r>
            <a:endParaRPr sz="4100">
              <a:latin typeface="Times New Roman"/>
              <a:ea typeface="Times New Roman"/>
              <a:cs typeface="Times New Roman"/>
              <a:sym typeface="Times New Roman"/>
            </a:endParaRPr>
          </a:p>
        </p:txBody>
      </p:sp>
      <p:sp>
        <p:nvSpPr>
          <p:cNvPr id="104" name="Google Shape;104;p17"/>
          <p:cNvSpPr txBox="1"/>
          <p:nvPr/>
        </p:nvSpPr>
        <p:spPr>
          <a:xfrm>
            <a:off x="2638600" y="22883975"/>
            <a:ext cx="1960200" cy="86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4100">
                <a:latin typeface="Times New Roman"/>
                <a:ea typeface="Times New Roman"/>
                <a:cs typeface="Times New Roman"/>
                <a:sym typeface="Times New Roman"/>
              </a:rPr>
              <a:t>(Fig. 1) </a:t>
            </a:r>
            <a:endParaRPr i="1" sz="4100">
              <a:latin typeface="Times New Roman"/>
              <a:ea typeface="Times New Roman"/>
              <a:cs typeface="Times New Roman"/>
              <a:sym typeface="Times New Roman"/>
            </a:endParaRPr>
          </a:p>
        </p:txBody>
      </p:sp>
      <p:sp>
        <p:nvSpPr>
          <p:cNvPr id="105" name="Google Shape;105;p17"/>
          <p:cNvSpPr/>
          <p:nvPr/>
        </p:nvSpPr>
        <p:spPr>
          <a:xfrm>
            <a:off x="3049225" y="26096688"/>
            <a:ext cx="4656600" cy="1911600"/>
          </a:xfrm>
          <a:prstGeom prst="roundRect">
            <a:avLst>
              <a:gd fmla="val 16667" name="adj"/>
            </a:avLst>
          </a:prstGeom>
          <a:solidFill>
            <a:srgbClr val="CCDFF5"/>
          </a:solidFill>
          <a:ln cap="flat" cmpd="sng" w="9525">
            <a:solidFill>
              <a:srgbClr val="CCDFF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Font typeface="Arial"/>
              <a:buNone/>
            </a:pPr>
            <a:r>
              <a:rPr lang="en" sz="4200">
                <a:solidFill>
                  <a:schemeClr val="dk1"/>
                </a:solidFill>
                <a:latin typeface="Nunito"/>
                <a:ea typeface="Nunito"/>
                <a:cs typeface="Nunito"/>
                <a:sym typeface="Nunito"/>
              </a:rPr>
              <a:t>((C</a:t>
            </a:r>
            <a:r>
              <a:rPr baseline="-25000" lang="en" sz="4200">
                <a:solidFill>
                  <a:schemeClr val="dk1"/>
                </a:solidFill>
                <a:latin typeface="Nunito"/>
                <a:ea typeface="Nunito"/>
                <a:cs typeface="Nunito"/>
                <a:sym typeface="Nunito"/>
              </a:rPr>
              <a:t>27</a:t>
            </a:r>
            <a:r>
              <a:rPr lang="en" sz="4200">
                <a:solidFill>
                  <a:schemeClr val="dk1"/>
                </a:solidFill>
                <a:latin typeface="Nunito"/>
                <a:ea typeface="Nunito"/>
                <a:cs typeface="Nunito"/>
                <a:sym typeface="Nunito"/>
              </a:rPr>
              <a:t>H</a:t>
            </a:r>
            <a:r>
              <a:rPr baseline="-25000" lang="en" sz="4200">
                <a:solidFill>
                  <a:schemeClr val="dk1"/>
                </a:solidFill>
                <a:latin typeface="Nunito"/>
                <a:ea typeface="Nunito"/>
                <a:cs typeface="Nunito"/>
                <a:sym typeface="Nunito"/>
              </a:rPr>
              <a:t>44</a:t>
            </a:r>
            <a:r>
              <a:rPr lang="en" sz="4200">
                <a:solidFill>
                  <a:schemeClr val="dk1"/>
                </a:solidFill>
                <a:latin typeface="Nunito"/>
                <a:ea typeface="Nunito"/>
                <a:cs typeface="Nunito"/>
                <a:sym typeface="Nunito"/>
              </a:rPr>
              <a:t>O)RuCl</a:t>
            </a:r>
            <a:r>
              <a:rPr baseline="-25000" lang="en" sz="4200">
                <a:solidFill>
                  <a:schemeClr val="dk1"/>
                </a:solidFill>
                <a:latin typeface="Nunito"/>
                <a:ea typeface="Nunito"/>
                <a:cs typeface="Nunito"/>
                <a:sym typeface="Nunito"/>
              </a:rPr>
              <a:t>2</a:t>
            </a:r>
            <a:r>
              <a:rPr lang="en" sz="4200">
                <a:solidFill>
                  <a:schemeClr val="dk1"/>
                </a:solidFill>
                <a:latin typeface="Nunito"/>
                <a:ea typeface="Nunito"/>
                <a:cs typeface="Nunito"/>
                <a:sym typeface="Nunito"/>
              </a:rPr>
              <a:t>)</a:t>
            </a:r>
            <a:r>
              <a:rPr baseline="-25000" lang="en" sz="4200">
                <a:solidFill>
                  <a:schemeClr val="dk1"/>
                </a:solidFill>
                <a:latin typeface="Nunito"/>
                <a:ea typeface="Nunito"/>
                <a:cs typeface="Nunito"/>
                <a:sym typeface="Nunito"/>
              </a:rPr>
              <a:t>2</a:t>
            </a:r>
            <a:endParaRPr sz="4200">
              <a:solidFill>
                <a:schemeClr val="dk1"/>
              </a:solidFill>
              <a:latin typeface="Nunito"/>
              <a:ea typeface="Nunito"/>
              <a:cs typeface="Nunito"/>
              <a:sym typeface="Nunito"/>
            </a:endParaRPr>
          </a:p>
        </p:txBody>
      </p:sp>
      <p:cxnSp>
        <p:nvCxnSpPr>
          <p:cNvPr id="106" name="Google Shape;106;p17"/>
          <p:cNvCxnSpPr/>
          <p:nvPr/>
        </p:nvCxnSpPr>
        <p:spPr>
          <a:xfrm flipH="1" rot="10800000">
            <a:off x="5367050" y="22588650"/>
            <a:ext cx="1960200" cy="18600"/>
          </a:xfrm>
          <a:prstGeom prst="straightConnector1">
            <a:avLst/>
          </a:prstGeom>
          <a:noFill/>
          <a:ln cap="flat" cmpd="sng" w="76200">
            <a:solidFill>
              <a:schemeClr val="dk2"/>
            </a:solidFill>
            <a:prstDash val="solid"/>
            <a:round/>
            <a:headEnd len="med" w="med" type="none"/>
            <a:tailEnd len="med" w="med" type="triangle"/>
          </a:ln>
        </p:spPr>
      </p:cxnSp>
      <p:sp>
        <p:nvSpPr>
          <p:cNvPr id="107" name="Google Shape;107;p17"/>
          <p:cNvSpPr/>
          <p:nvPr/>
        </p:nvSpPr>
        <p:spPr>
          <a:xfrm>
            <a:off x="7619575" y="21580675"/>
            <a:ext cx="3142800" cy="2059500"/>
          </a:xfrm>
          <a:prstGeom prst="roundRect">
            <a:avLst>
              <a:gd fmla="val 16667" name="adj"/>
            </a:avLst>
          </a:prstGeom>
          <a:solidFill>
            <a:srgbClr val="CCDFF5"/>
          </a:solidFill>
          <a:ln cap="flat" cmpd="sng" w="9525">
            <a:solidFill>
              <a:srgbClr val="CCDFF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200">
              <a:solidFill>
                <a:schemeClr val="dk1"/>
              </a:solidFill>
              <a:latin typeface="Nunito"/>
              <a:ea typeface="Nunito"/>
              <a:cs typeface="Nunito"/>
              <a:sym typeface="Nunito"/>
            </a:endParaRPr>
          </a:p>
        </p:txBody>
      </p:sp>
      <p:sp>
        <p:nvSpPr>
          <p:cNvPr id="108" name="Google Shape;108;p17"/>
          <p:cNvSpPr txBox="1"/>
          <p:nvPr/>
        </p:nvSpPr>
        <p:spPr>
          <a:xfrm flipH="1">
            <a:off x="7619575" y="21261575"/>
            <a:ext cx="3142800" cy="234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200">
              <a:latin typeface="Calibri"/>
              <a:ea typeface="Calibri"/>
              <a:cs typeface="Calibri"/>
              <a:sym typeface="Calibri"/>
            </a:endParaRPr>
          </a:p>
          <a:p>
            <a:pPr indent="0" lvl="0" marL="0" rtl="0" algn="l">
              <a:spcBef>
                <a:spcPts val="0"/>
              </a:spcBef>
              <a:spcAft>
                <a:spcPts val="0"/>
              </a:spcAft>
              <a:buNone/>
            </a:pPr>
            <a:r>
              <a:rPr b="1" lang="en" sz="3200">
                <a:latin typeface="Calibri"/>
                <a:ea typeface="Calibri"/>
                <a:cs typeface="Calibri"/>
                <a:sym typeface="Calibri"/>
              </a:rPr>
              <a:t>C</a:t>
            </a:r>
            <a:r>
              <a:rPr b="1" lang="en" sz="3000">
                <a:latin typeface="Calibri"/>
                <a:ea typeface="Calibri"/>
                <a:cs typeface="Calibri"/>
                <a:sym typeface="Calibri"/>
              </a:rPr>
              <a:t>h</a:t>
            </a:r>
            <a:r>
              <a:rPr b="1" lang="en" sz="3200">
                <a:latin typeface="Calibri"/>
                <a:ea typeface="Calibri"/>
                <a:cs typeface="Calibri"/>
                <a:sym typeface="Calibri"/>
              </a:rPr>
              <a:t>aracterization</a:t>
            </a:r>
            <a:r>
              <a:rPr b="1" lang="en" sz="3200">
                <a:latin typeface="Calibri"/>
                <a:ea typeface="Calibri"/>
                <a:cs typeface="Calibri"/>
                <a:sym typeface="Calibri"/>
              </a:rPr>
              <a:t>:</a:t>
            </a:r>
            <a:r>
              <a:rPr lang="en" sz="3200">
                <a:latin typeface="Calibri"/>
                <a:ea typeface="Calibri"/>
                <a:cs typeface="Calibri"/>
                <a:sym typeface="Calibri"/>
              </a:rPr>
              <a:t> IR, </a:t>
            </a:r>
            <a:r>
              <a:rPr baseline="30000" lang="en" sz="3200">
                <a:solidFill>
                  <a:schemeClr val="dk1"/>
                </a:solidFill>
                <a:latin typeface="Calibri"/>
                <a:ea typeface="Calibri"/>
                <a:cs typeface="Calibri"/>
                <a:sym typeface="Calibri"/>
              </a:rPr>
              <a:t>13</a:t>
            </a:r>
            <a:r>
              <a:rPr lang="en" sz="3200">
                <a:solidFill>
                  <a:schemeClr val="dk1"/>
                </a:solidFill>
                <a:latin typeface="Calibri"/>
                <a:ea typeface="Calibri"/>
                <a:cs typeface="Calibri"/>
                <a:sym typeface="Calibri"/>
              </a:rPr>
              <a:t>C NMR spectroscopy</a:t>
            </a:r>
            <a:endParaRPr sz="3200">
              <a:latin typeface="Calibri"/>
              <a:ea typeface="Calibri"/>
              <a:cs typeface="Calibri"/>
              <a:sym typeface="Calibri"/>
            </a:endParaRPr>
          </a:p>
          <a:p>
            <a:pPr indent="0" lvl="0" marL="0" rtl="0" algn="l">
              <a:spcBef>
                <a:spcPts val="0"/>
              </a:spcBef>
              <a:spcAft>
                <a:spcPts val="0"/>
              </a:spcAft>
              <a:buNone/>
            </a:pPr>
            <a:r>
              <a:rPr lang="en" sz="3200">
                <a:latin typeface="Calibri"/>
                <a:ea typeface="Calibri"/>
                <a:cs typeface="Calibri"/>
                <a:sym typeface="Calibri"/>
              </a:rPr>
              <a:t> </a:t>
            </a:r>
            <a:endParaRPr sz="3200">
              <a:latin typeface="Calibri"/>
              <a:ea typeface="Calibri"/>
              <a:cs typeface="Calibri"/>
              <a:sym typeface="Calibri"/>
            </a:endParaRPr>
          </a:p>
        </p:txBody>
      </p:sp>
      <p:pic>
        <p:nvPicPr>
          <p:cNvPr id="109" name="Google Shape;109;p17"/>
          <p:cNvPicPr preferRelativeResize="0"/>
          <p:nvPr/>
        </p:nvPicPr>
        <p:blipFill>
          <a:blip r:embed="rId4">
            <a:alphaModFix/>
          </a:blip>
          <a:stretch>
            <a:fillRect/>
          </a:stretch>
        </p:blipFill>
        <p:spPr>
          <a:xfrm>
            <a:off x="6396842" y="24626850"/>
            <a:ext cx="5369607" cy="7884976"/>
          </a:xfrm>
          <a:prstGeom prst="rect">
            <a:avLst/>
          </a:prstGeom>
          <a:noFill/>
          <a:ln>
            <a:noFill/>
          </a:ln>
        </p:spPr>
      </p:pic>
      <p:sp>
        <p:nvSpPr>
          <p:cNvPr id="110" name="Google Shape;110;p17"/>
          <p:cNvSpPr txBox="1"/>
          <p:nvPr/>
        </p:nvSpPr>
        <p:spPr>
          <a:xfrm>
            <a:off x="2043175" y="29735575"/>
            <a:ext cx="6668700" cy="86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400">
                <a:solidFill>
                  <a:schemeClr val="dk1"/>
                </a:solidFill>
                <a:latin typeface="Times New Roman"/>
                <a:ea typeface="Times New Roman"/>
                <a:cs typeface="Times New Roman"/>
                <a:sym typeface="Times New Roman"/>
              </a:rPr>
              <a:t>Fig.1 </a:t>
            </a:r>
            <a:r>
              <a:rPr lang="en" sz="3400">
                <a:solidFill>
                  <a:schemeClr val="dk1"/>
                </a:solidFill>
                <a:latin typeface="Times New Roman"/>
                <a:ea typeface="Times New Roman"/>
                <a:cs typeface="Times New Roman"/>
                <a:sym typeface="Times New Roman"/>
              </a:rPr>
              <a:t>Apparatus for the </a:t>
            </a:r>
            <a:r>
              <a:rPr lang="en" sz="3400">
                <a:solidFill>
                  <a:schemeClr val="dk1"/>
                </a:solidFill>
                <a:latin typeface="Times New Roman"/>
                <a:ea typeface="Times New Roman"/>
                <a:cs typeface="Times New Roman"/>
                <a:sym typeface="Times New Roman"/>
              </a:rPr>
              <a:t>synthesis</a:t>
            </a:r>
            <a:r>
              <a:rPr lang="en" sz="3400">
                <a:solidFill>
                  <a:schemeClr val="dk1"/>
                </a:solidFill>
                <a:latin typeface="Times New Roman"/>
                <a:ea typeface="Times New Roman"/>
                <a:cs typeface="Times New Roman"/>
                <a:sym typeface="Times New Roman"/>
              </a:rPr>
              <a:t> of [(7-Dehydrocholesterol)]RuCl</a:t>
            </a:r>
            <a:r>
              <a:rPr baseline="-25000" lang="en" sz="3400">
                <a:solidFill>
                  <a:schemeClr val="dk1"/>
                </a:solidFill>
                <a:latin typeface="Times New Roman"/>
                <a:ea typeface="Times New Roman"/>
                <a:cs typeface="Times New Roman"/>
                <a:sym typeface="Times New Roman"/>
              </a:rPr>
              <a:t>2</a:t>
            </a:r>
            <a:r>
              <a:rPr lang="en" sz="3400">
                <a:solidFill>
                  <a:schemeClr val="dk1"/>
                </a:solidFill>
                <a:latin typeface="Times New Roman"/>
                <a:ea typeface="Times New Roman"/>
                <a:cs typeface="Times New Roman"/>
                <a:sym typeface="Times New Roman"/>
              </a:rPr>
              <a:t>]</a:t>
            </a:r>
            <a:r>
              <a:rPr baseline="-25000" lang="en" sz="3400">
                <a:solidFill>
                  <a:schemeClr val="dk1"/>
                </a:solidFill>
                <a:latin typeface="Times New Roman"/>
                <a:ea typeface="Times New Roman"/>
                <a:cs typeface="Times New Roman"/>
                <a:sym typeface="Times New Roman"/>
              </a:rPr>
              <a:t>2</a:t>
            </a:r>
            <a:endParaRPr baseline="-25000" sz="34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lang="en" sz="3400">
                <a:solidFill>
                  <a:schemeClr val="dk1"/>
                </a:solidFill>
                <a:latin typeface="Times New Roman"/>
                <a:ea typeface="Times New Roman"/>
                <a:cs typeface="Times New Roman"/>
                <a:sym typeface="Times New Roman"/>
              </a:rPr>
              <a:t> Dimer</a:t>
            </a:r>
            <a:endParaRPr sz="3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sz="3500">
              <a:latin typeface="Calibri"/>
              <a:ea typeface="Calibri"/>
              <a:cs typeface="Calibri"/>
              <a:sym typeface="Calibri"/>
            </a:endParaRPr>
          </a:p>
        </p:txBody>
      </p:sp>
      <p:cxnSp>
        <p:nvCxnSpPr>
          <p:cNvPr id="111" name="Google Shape;111;p17"/>
          <p:cNvCxnSpPr/>
          <p:nvPr/>
        </p:nvCxnSpPr>
        <p:spPr>
          <a:xfrm flipH="1">
            <a:off x="4986075" y="20363350"/>
            <a:ext cx="2100" cy="5221500"/>
          </a:xfrm>
          <a:prstGeom prst="straightConnector1">
            <a:avLst/>
          </a:prstGeom>
          <a:noFill/>
          <a:ln cap="flat" cmpd="sng" w="76200">
            <a:solidFill>
              <a:schemeClr val="dk2"/>
            </a:solidFill>
            <a:prstDash val="solid"/>
            <a:round/>
            <a:headEnd len="med" w="med" type="none"/>
            <a:tailEnd len="med" w="med" type="triangle"/>
          </a:ln>
        </p:spPr>
      </p:cxnSp>
      <p:pic>
        <p:nvPicPr>
          <p:cNvPr id="112" name="Google Shape;112;p17"/>
          <p:cNvPicPr preferRelativeResize="0"/>
          <p:nvPr/>
        </p:nvPicPr>
        <p:blipFill rotWithShape="1">
          <a:blip r:embed="rId5">
            <a:alphaModFix/>
          </a:blip>
          <a:srcRect b="13017" l="0" r="25958" t="6076"/>
          <a:stretch/>
        </p:blipFill>
        <p:spPr>
          <a:xfrm>
            <a:off x="11766450" y="15384013"/>
            <a:ext cx="9348600" cy="7547700"/>
          </a:xfrm>
          <a:prstGeom prst="rect">
            <a:avLst/>
          </a:prstGeom>
          <a:noFill/>
          <a:ln>
            <a:noFill/>
          </a:ln>
        </p:spPr>
      </p:pic>
      <p:pic>
        <p:nvPicPr>
          <p:cNvPr id="113" name="Google Shape;113;p17"/>
          <p:cNvPicPr preferRelativeResize="0"/>
          <p:nvPr/>
        </p:nvPicPr>
        <p:blipFill rotWithShape="1">
          <a:blip r:embed="rId6">
            <a:alphaModFix/>
          </a:blip>
          <a:srcRect b="10398" l="799" r="25159" t="2803"/>
          <a:stretch/>
        </p:blipFill>
        <p:spPr>
          <a:xfrm>
            <a:off x="11766462" y="5440150"/>
            <a:ext cx="9348600" cy="8167734"/>
          </a:xfrm>
          <a:prstGeom prst="rect">
            <a:avLst/>
          </a:prstGeom>
          <a:noFill/>
          <a:ln>
            <a:noFill/>
          </a:ln>
        </p:spPr>
      </p:pic>
      <p:sp>
        <p:nvSpPr>
          <p:cNvPr id="114" name="Google Shape;114;p17"/>
          <p:cNvSpPr txBox="1"/>
          <p:nvPr/>
        </p:nvSpPr>
        <p:spPr>
          <a:xfrm>
            <a:off x="37043300" y="10595350"/>
            <a:ext cx="26464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15" name="Google Shape;115;p17"/>
          <p:cNvSpPr txBox="1"/>
          <p:nvPr/>
        </p:nvSpPr>
        <p:spPr>
          <a:xfrm>
            <a:off x="12940900" y="6013425"/>
            <a:ext cx="1075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600">
                <a:latin typeface="Century Gothic"/>
                <a:ea typeface="Century Gothic"/>
                <a:cs typeface="Century Gothic"/>
                <a:sym typeface="Century Gothic"/>
              </a:rPr>
              <a:t>A</a:t>
            </a:r>
            <a:endParaRPr b="1" sz="3600">
              <a:latin typeface="Century Gothic"/>
              <a:ea typeface="Century Gothic"/>
              <a:cs typeface="Century Gothic"/>
              <a:sym typeface="Century Gothic"/>
            </a:endParaRPr>
          </a:p>
        </p:txBody>
      </p:sp>
      <p:sp>
        <p:nvSpPr>
          <p:cNvPr id="116" name="Google Shape;116;p17"/>
          <p:cNvSpPr txBox="1"/>
          <p:nvPr/>
        </p:nvSpPr>
        <p:spPr>
          <a:xfrm>
            <a:off x="11928300" y="13726538"/>
            <a:ext cx="9024900" cy="1276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sz="3300">
                <a:solidFill>
                  <a:schemeClr val="dk1"/>
                </a:solidFill>
                <a:latin typeface="Times New Roman"/>
                <a:ea typeface="Times New Roman"/>
                <a:cs typeface="Times New Roman"/>
                <a:sym typeface="Times New Roman"/>
              </a:rPr>
              <a:t>Figure 2. (A) </a:t>
            </a:r>
            <a:r>
              <a:rPr lang="en" sz="3300">
                <a:solidFill>
                  <a:schemeClr val="dk1"/>
                </a:solidFill>
                <a:latin typeface="Times New Roman"/>
                <a:ea typeface="Times New Roman"/>
                <a:cs typeface="Times New Roman"/>
                <a:sym typeface="Times New Roman"/>
              </a:rPr>
              <a:t>Molecular structure and </a:t>
            </a:r>
            <a:r>
              <a:rPr baseline="30000" lang="en" sz="3300">
                <a:solidFill>
                  <a:schemeClr val="dk1"/>
                </a:solidFill>
                <a:latin typeface="Times New Roman"/>
                <a:ea typeface="Times New Roman"/>
                <a:cs typeface="Times New Roman"/>
                <a:sym typeface="Times New Roman"/>
              </a:rPr>
              <a:t>13</a:t>
            </a:r>
            <a:r>
              <a:rPr lang="en" sz="3300">
                <a:solidFill>
                  <a:schemeClr val="dk1"/>
                </a:solidFill>
                <a:latin typeface="Times New Roman"/>
                <a:ea typeface="Times New Roman"/>
                <a:cs typeface="Times New Roman"/>
                <a:sym typeface="Times New Roman"/>
              </a:rPr>
              <a:t>C NMR spectrum of 7-Dehydrocholesterol. </a:t>
            </a:r>
            <a:endParaRPr>
              <a:latin typeface="Calibri"/>
              <a:ea typeface="Calibri"/>
              <a:cs typeface="Calibri"/>
              <a:sym typeface="Calibri"/>
            </a:endParaRPr>
          </a:p>
        </p:txBody>
      </p:sp>
      <p:sp>
        <p:nvSpPr>
          <p:cNvPr id="117" name="Google Shape;117;p17"/>
          <p:cNvSpPr txBox="1"/>
          <p:nvPr/>
        </p:nvSpPr>
        <p:spPr>
          <a:xfrm>
            <a:off x="12698250" y="15448200"/>
            <a:ext cx="1075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600">
                <a:latin typeface="Century Gothic"/>
                <a:ea typeface="Century Gothic"/>
                <a:cs typeface="Century Gothic"/>
                <a:sym typeface="Century Gothic"/>
              </a:rPr>
              <a:t>B</a:t>
            </a:r>
            <a:endParaRPr b="1" sz="3600">
              <a:latin typeface="Century Gothic"/>
              <a:ea typeface="Century Gothic"/>
              <a:cs typeface="Century Gothic"/>
              <a:sym typeface="Century Gothic"/>
            </a:endParaRPr>
          </a:p>
        </p:txBody>
      </p:sp>
      <p:pic>
        <p:nvPicPr>
          <p:cNvPr id="118" name="Google Shape;118;p17"/>
          <p:cNvPicPr preferRelativeResize="0"/>
          <p:nvPr/>
        </p:nvPicPr>
        <p:blipFill>
          <a:blip r:embed="rId7">
            <a:alphaModFix/>
          </a:blip>
          <a:stretch>
            <a:fillRect/>
          </a:stretch>
        </p:blipFill>
        <p:spPr>
          <a:xfrm>
            <a:off x="2047300" y="298100"/>
            <a:ext cx="3142800" cy="3142800"/>
          </a:xfrm>
          <a:prstGeom prst="rect">
            <a:avLst/>
          </a:prstGeom>
          <a:noFill/>
          <a:ln>
            <a:noFill/>
          </a:ln>
        </p:spPr>
      </p:pic>
      <p:pic>
        <p:nvPicPr>
          <p:cNvPr id="119" name="Google Shape;119;p17"/>
          <p:cNvPicPr preferRelativeResize="0"/>
          <p:nvPr/>
        </p:nvPicPr>
        <p:blipFill>
          <a:blip r:embed="rId8">
            <a:alphaModFix/>
          </a:blip>
          <a:stretch>
            <a:fillRect/>
          </a:stretch>
        </p:blipFill>
        <p:spPr>
          <a:xfrm>
            <a:off x="27311375" y="137500"/>
            <a:ext cx="3465300" cy="3465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